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7" r:id="rId5"/>
    <p:sldId id="257" r:id="rId6"/>
    <p:sldId id="261" r:id="rId7"/>
    <p:sldId id="266" r:id="rId8"/>
    <p:sldId id="262" r:id="rId9"/>
    <p:sldId id="260" r:id="rId10"/>
    <p:sldId id="259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14818"/>
            <a:ext cx="8543940" cy="264318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№ 6»Кузнечики»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Низамова Д. Д.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Тарасова Н.П.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2022 г.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2" descr="&quot;Центр развития ребенка – детский сад № 28 &quot;Огонёк&quot;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0101" y="142853"/>
            <a:ext cx="7175500" cy="885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857365"/>
            <a:ext cx="8072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квест </a:t>
            </a:r>
            <a:endParaRPr lang="ru-RU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 тропам родного города»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Я\Downloads\Screenshot_20221207-231326_Gallery (3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214290"/>
            <a:ext cx="2969069" cy="3714776"/>
          </a:xfrm>
          <a:prstGeom prst="rect">
            <a:avLst/>
          </a:prstGeom>
          <a:noFill/>
        </p:spPr>
      </p:pic>
      <p:pic>
        <p:nvPicPr>
          <p:cNvPr id="3077" name="Picture 5" descr="C:\Users\Я\Desktop\Работа Даша\1 квартал 22\Экскурсия в библиотеку ДК Родина\_3xuGJSEBv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143248"/>
            <a:ext cx="5305732" cy="3500462"/>
          </a:xfrm>
          <a:prstGeom prst="rect">
            <a:avLst/>
          </a:prstGeom>
          <a:noFill/>
        </p:spPr>
      </p:pic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3357522" y="1000108"/>
            <a:ext cx="5572196" cy="128588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квест-игры была спета песня про наш город Бердск.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214290"/>
            <a:ext cx="4000528" cy="65008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про Бердск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свете большие города,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с тобой  не бывали никогда,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Городок, где с рожденья живём,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родным своим городом зовём.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Бердск!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Обойди весь белый свет,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для нас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места в мире нет!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 хотя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Городок наш небольшой,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любим всей душой!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выйдем новый день встречать,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лес шумит, зовет гулять,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Обское море нам поёт,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Яхты мчатся по волнам вперёд.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Припев:..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3.А зимой со всеми наравне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Пробежаться любим по лыжне,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Великаны-сосны всякий раз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Красотою удивляют нас.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Припев:..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Я\Downloads\Screenshot_20221207-232105_Video Player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43438" y="214290"/>
            <a:ext cx="3673994" cy="6473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857364"/>
            <a:ext cx="7929618" cy="1071570"/>
          </a:xfrm>
        </p:spPr>
        <p:txBody>
          <a:bodyPr/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785794"/>
            <a:ext cx="8215370" cy="335758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способствовать расширению знаний о  природе родного края, показать и рассказать, что значит любить родной город через призму экологии. Повышение экологической культуры детей, расширение представлений о рациональном взаимодействии человека с природой.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Я\Desktop\Работа Даша\1 квартал 22\экотропа\hiFtX6N2yX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2910" y="428604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4500570"/>
            <a:ext cx="7643866" cy="1928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экологической тропе нашего детского сада мы повстречали Лесовичка,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свою беду нам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 , что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любимая картина разбилась на кусочки. Просит помощи у нас, найти кусочки и собрать картину.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радостью поможем Лесовичку!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Я\Desktop\Работа Даша\1 квартал 22\экотропа\IMG_20221207_095305_87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86446" y="214290"/>
            <a:ext cx="3161132" cy="4214842"/>
          </a:xfrm>
          <a:prstGeom prst="rect">
            <a:avLst/>
          </a:prstGeom>
          <a:noFill/>
        </p:spPr>
      </p:pic>
      <p:pic>
        <p:nvPicPr>
          <p:cNvPr id="7169" name="Picture 1" descr="C:\Users\Я\Downloads\Screenshot_20221207-232144_Video Play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317806" cy="4214842"/>
          </a:xfrm>
          <a:prstGeom prst="rect">
            <a:avLst/>
          </a:prstGeom>
          <a:noFill/>
        </p:spPr>
      </p:pic>
      <p:pic>
        <p:nvPicPr>
          <p:cNvPr id="6" name="Picture 4" descr="C:\Users\Я\Downloads\Screenshot_20221207-231326_Gallery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000108"/>
            <a:ext cx="2027338" cy="2536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Я\Downloads\BLRlICh7Sr7cC_cBozM5W3vzeTD3KhV5nNrrSYvGhZbb9Uzd8hD9DQeQLn7kin_kdB73E1Ib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2976" y="3000372"/>
            <a:ext cx="1571636" cy="2189169"/>
          </a:xfrm>
          <a:prstGeom prst="rect">
            <a:avLst/>
          </a:prstGeom>
          <a:noFill/>
        </p:spPr>
      </p:pic>
      <p:pic>
        <p:nvPicPr>
          <p:cNvPr id="8" name="Picture 2" descr="C:\Users\Я\Downloads\hello_html_m1e52f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928934"/>
            <a:ext cx="5238754" cy="3929066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14282" y="357166"/>
            <a:ext cx="8501122" cy="2286016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город Бердск называют «зелёным» городом. Почему? Кто подарил ему зелёный наряд?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же, это деревья и травы, цветы и кустарники. Они всюду вокруг нас. А знаете ли вы представителей растительного мира нашего города?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357694"/>
            <a:ext cx="5572164" cy="22145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рассказали Лесовичку, какие деревья растут на территории нашего детского сада: берёза, ель, рябина и ранетки. И нашли первый кусочек картины.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Я\Desktop\Работа Даша\1 квартал 22\экотропа\IMG_20221207_095306_14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14282" y="214290"/>
            <a:ext cx="5429288" cy="4071966"/>
          </a:xfrm>
          <a:prstGeom prst="rect">
            <a:avLst/>
          </a:prstGeom>
          <a:noFill/>
        </p:spPr>
      </p:pic>
      <p:pic>
        <p:nvPicPr>
          <p:cNvPr id="6" name="Picture 2" descr="C:\Users\Я\Desktop\Работа Даша\1 квартал 22\экотропа\T5GHzAvqc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4290"/>
            <a:ext cx="2571768" cy="1928826"/>
          </a:xfrm>
          <a:prstGeom prst="rect">
            <a:avLst/>
          </a:prstGeom>
          <a:noFill/>
        </p:spPr>
      </p:pic>
      <p:pic>
        <p:nvPicPr>
          <p:cNvPr id="7" name="Picture 3" descr="C:\Users\Я\Downloads\blyumauntej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429132"/>
            <a:ext cx="1537417" cy="2214578"/>
          </a:xfrm>
          <a:prstGeom prst="rect">
            <a:avLst/>
          </a:prstGeom>
          <a:noFill/>
        </p:spPr>
      </p:pic>
      <p:pic>
        <p:nvPicPr>
          <p:cNvPr id="8" name="Picture 4" descr="C:\Users\Я\Desktop\Работа Даша\1 квартал 22\экотропа\20221118_1437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285992"/>
            <a:ext cx="1553777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3240" y="3786190"/>
            <a:ext cx="2928958" cy="2857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 задании мы отвечали на загадки, какие животные  живут в нашем городе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Я\Desktop\Работа Даша\1 квартал 22\экотропа\e72cffdd38afcf3c522c2b88343e8e35.jpe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48" y="214290"/>
            <a:ext cx="1643074" cy="2190765"/>
          </a:xfrm>
          <a:prstGeom prst="rect">
            <a:avLst/>
          </a:prstGeom>
          <a:noFill/>
        </p:spPr>
      </p:pic>
      <p:pic>
        <p:nvPicPr>
          <p:cNvPr id="2051" name="Picture 3" descr="C:\Users\Я\Desktop\Работа Даша\1 квартал 22\экотропа\1635920806_40-krasivosti-pro-p-zayats-belyak-letom-zhivotnie-krasivo-foto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14290"/>
            <a:ext cx="1500198" cy="2247416"/>
          </a:xfrm>
          <a:prstGeom prst="rect">
            <a:avLst/>
          </a:prstGeom>
          <a:noFill/>
        </p:spPr>
      </p:pic>
      <p:pic>
        <p:nvPicPr>
          <p:cNvPr id="2052" name="Picture 4" descr="C:\Users\Я\Desktop\Работа Даша\1 квартал 22\экотропа\Hedgehog-autumn_iphone_640x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714356"/>
            <a:ext cx="1857388" cy="2786084"/>
          </a:xfrm>
          <a:prstGeom prst="rect">
            <a:avLst/>
          </a:prstGeom>
          <a:noFill/>
        </p:spPr>
      </p:pic>
      <p:pic>
        <p:nvPicPr>
          <p:cNvPr id="11" name="Picture 2" descr="C:\Users\Я\Desktop\Работа Даша\1 квартал 22\экотропа\IMG_20221207_095305_9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643182"/>
            <a:ext cx="2928958" cy="3905277"/>
          </a:xfrm>
          <a:prstGeom prst="rect">
            <a:avLst/>
          </a:prstGeom>
          <a:noFill/>
        </p:spPr>
      </p:pic>
      <p:pic>
        <p:nvPicPr>
          <p:cNvPr id="12" name="Picture 5" descr="C:\Users\Я\Desktop\Работа Даша\1 квартал 22\экотропа\IMG_20221207_095247_6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643181"/>
            <a:ext cx="2946818" cy="3929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8992" y="4000504"/>
            <a:ext cx="2214578" cy="26432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кормушка!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с вами заботимся о птицах?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Насыпаем корм в кормушку: семечки, хлебные крошки, зёрнышки.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дружная команда разделила птиц на перелетных и зимующих.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 мы  и кормим зимой.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Я\Desktop\Работа Даша\1 квартал 22\экотропа\IMG_20221207_095248_19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5008" y="2428867"/>
            <a:ext cx="3143272" cy="4191029"/>
          </a:xfrm>
          <a:prstGeom prst="rect">
            <a:avLst/>
          </a:prstGeom>
          <a:noFill/>
        </p:spPr>
      </p:pic>
      <p:pic>
        <p:nvPicPr>
          <p:cNvPr id="6" name="Picture 4" descr="C:\Users\Я\Desktop\Работа Даша\1 квартал 22\экотропа\IMG_20221207_095248_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3161114" cy="4214818"/>
          </a:xfrm>
          <a:prstGeom prst="rect">
            <a:avLst/>
          </a:prstGeom>
          <a:noFill/>
        </p:spPr>
      </p:pic>
      <p:pic>
        <p:nvPicPr>
          <p:cNvPr id="7" name="Picture 5" descr="C:\Users\Я\Desktop\Работа Даша\1 квартал 22\экотропа\1618622674_2-krasivosti_pro-p-vidi-sinits-ptitsi-krasivo-foto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428992" y="1643050"/>
            <a:ext cx="2212732" cy="2214640"/>
          </a:xfrm>
          <a:prstGeom prst="rect">
            <a:avLst/>
          </a:prstGeom>
          <a:noFill/>
        </p:spPr>
      </p:pic>
      <p:pic>
        <p:nvPicPr>
          <p:cNvPr id="8" name="Picture 7" descr="C:\Users\Я\Desktop\Работа Даша\1 квартал 22\экотропа\64404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143272" cy="2095515"/>
          </a:xfrm>
          <a:prstGeom prst="rect">
            <a:avLst/>
          </a:prstGeom>
          <a:noFill/>
        </p:spPr>
      </p:pic>
      <p:pic>
        <p:nvPicPr>
          <p:cNvPr id="9" name="Picture 6" descr="C:\Users\Я\Desktop\Работа Даша\1 квартал 22\экотропа\050800779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14290"/>
            <a:ext cx="3226811" cy="2143140"/>
          </a:xfrm>
          <a:prstGeom prst="rect">
            <a:avLst/>
          </a:prstGeom>
          <a:noFill/>
        </p:spPr>
      </p:pic>
      <p:sp>
        <p:nvSpPr>
          <p:cNvPr id="10" name="Текст 3"/>
          <p:cNvSpPr txBox="1"/>
          <p:nvPr/>
        </p:nvSpPr>
        <p:spPr>
          <a:xfrm>
            <a:off x="3428992" y="214290"/>
            <a:ext cx="2214578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за стол среди берез</a:t>
            </a: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 открытым небом?</a:t>
            </a: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Угощает он в мороз</a:t>
            </a: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Птиц зерном и хлебом.</a:t>
            </a: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500702"/>
            <a:ext cx="8358246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кусочки разбитой картины Лесовичка найдены!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легкостью собрали картину Лесовичка, и узнали на ней герб нашего города Бердска!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Я\Desktop\Работа Даша\1 квартал 22\экотропа\IMG_20221207_095248_29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596" y="285728"/>
            <a:ext cx="3857652" cy="5143535"/>
          </a:xfrm>
          <a:prstGeom prst="rect">
            <a:avLst/>
          </a:prstGeom>
          <a:noFill/>
        </p:spPr>
      </p:pic>
      <p:pic>
        <p:nvPicPr>
          <p:cNvPr id="3075" name="Picture 3" descr="C:\Users\Я\Desktop\Работа Даша\1 квартал 22\экотропа\IMG_20221207_095248_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3857653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2173</Words>
  <Application>WPS Presentation</Application>
  <PresentationFormat>Экран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Droid Sans Fallback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на экологической тропе</dc:title>
  <dc:creator>Я</dc:creator>
  <cp:lastModifiedBy>vadim</cp:lastModifiedBy>
  <cp:revision>16</cp:revision>
  <dcterms:created xsi:type="dcterms:W3CDTF">2023-03-05T13:42:30Z</dcterms:created>
  <dcterms:modified xsi:type="dcterms:W3CDTF">2023-03-05T13:42:30Z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