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E1E9-F607-429C-9026-D8790E135D98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B6EC-7855-4732-B0A2-C44D86BFC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D2AC-1437-4B9C-994B-3A25979A5DAC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4D32-C667-4812-9026-55476D5C2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765D7-8C2E-460A-BE42-08FA33741312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DBBF6-13F2-4984-9C6E-6F34CB0E3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7A01-FB65-4CAE-88A2-DE67E47C1A0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7124-D9AD-4418-B28E-5CB9E7855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F5D8-5C63-4984-8771-F22F0355477B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6B16-4F4A-4361-8899-5D1B0E2C5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0A25-A001-44D5-82C5-EECAC3D2B293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1881-69AF-471D-9F59-D9058B404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4CD4-F32B-4C83-8B09-0C00BA642E47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DD20-C619-41BE-B5E3-67D672A90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3C67-04F0-4572-9F21-80FE9F2AAAD8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C277-6AFF-49FD-A880-FC94353C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5253-8AD9-46CA-B939-E4C1D6C5F729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1E60-09A8-4574-8A21-044EC3E60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9FA8-C8C3-407E-A420-E7E16E2B5EC1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81BF-52EF-474D-B7CB-1CCFD61FD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BB09-DFEA-4365-8872-767997BE8FB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2B31-A30F-4DDD-AD3C-665BB2C5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2F18C-5689-441E-9E04-DE2F99B91845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090CD0-549A-4FF8-A3DD-2572AF7B7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6" r:id="rId7"/>
    <p:sldLayoutId id="2147483717" r:id="rId8"/>
    <p:sldLayoutId id="2147483726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76517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Поэтический вечер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Поэты об осени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Провела Тарасова Н.П.</a:t>
            </a:r>
            <a:endParaRPr lang="ru-RU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867400" y="5300663"/>
            <a:ext cx="216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Сентябрь 2015год</a:t>
            </a:r>
            <a:endParaRPr lang="ru-RU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1124744"/>
            <a:ext cx="3579862" cy="456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64163" y="1557338"/>
            <a:ext cx="25209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Поэта Пушкина я знаю, про осень стих вам прочитаю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83968" y="1196752"/>
            <a:ext cx="3775348" cy="44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476375" y="1557338"/>
            <a:ext cx="23034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Мы узнали сегодня о том, что Пушкин стихи писал пером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87624" y="1124744"/>
            <a:ext cx="35593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19700" y="1168400"/>
            <a:ext cx="24479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j-lt"/>
              </a:rPr>
              <a:t>На столе свеча горела, за окошком вечерело, в руки я перо беру, слово на листе пишу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43608" y="1196752"/>
            <a:ext cx="51845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227763" y="1700213"/>
            <a:ext cx="2160587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Стихи читали и пером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п</a:t>
            </a:r>
            <a:r>
              <a:rPr lang="ru-RU" sz="2800">
                <a:latin typeface="+mj-lt"/>
              </a:rPr>
              <a:t>исали </a:t>
            </a:r>
            <a:r>
              <a:rPr lang="ru-RU" sz="2800" dirty="0">
                <a:latin typeface="+mj-lt"/>
              </a:rPr>
              <a:t>и много про поэтов мы узнали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051050" y="3141663"/>
            <a:ext cx="5362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следующей встречи...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6F0F5D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66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Поэтический вечер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6</cp:revision>
  <dcterms:created xsi:type="dcterms:W3CDTF">2015-09-22T16:32:34Z</dcterms:created>
  <dcterms:modified xsi:type="dcterms:W3CDTF">2015-09-30T11:54:05Z</dcterms:modified>
</cp:coreProperties>
</file>