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1" r:id="rId3"/>
    <p:sldId id="256" r:id="rId4"/>
    <p:sldId id="257" r:id="rId5"/>
    <p:sldId id="260" r:id="rId6"/>
    <p:sldId id="259" r:id="rId8"/>
    <p:sldId id="258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2648B-C8D9-47E3-AE2B-41F8A4F82814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C3EC9-F6AA-44B8-891B-9B8DF2C044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C3EC9-F6AA-44B8-891B-9B8DF2C044F0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anose="020B0604020202020204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17632" cy="5976664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Экскурсия к светофору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Средняя группа № 6 «Кузнечики»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                    Выполнили: Тарасова Н. П.,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Низамова Д. Д.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Сентябрь 2020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7624" y="5445224"/>
            <a:ext cx="6840760" cy="10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На экскурсию с утра зашагала детвора.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К светофору мы идем, дружно песенку поем.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 descr="C:\Users\User\Desktop\6 ГРУППА\6группа 14.09.2020\экскурсия\_DSC020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99592" y="332656"/>
            <a:ext cx="7364581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5373216"/>
            <a:ext cx="7992888" cy="122413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Через школьный стадион по тропинке мы пойдем.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За деревьями  дорога , светофоров  очень много.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050" name="Picture 2" descr="C:\Users\User\Desktop\6 ГРУППА\6группа 14.09.2020\экскурсия\_DSC020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55576" y="190808"/>
            <a:ext cx="7632848" cy="507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User\Desktop\6 ГРУППА\6группа 14.09.2020\экскурсия\_DSC020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36749" y="764704"/>
            <a:ext cx="4363584" cy="290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4930" y="1628800"/>
            <a:ext cx="422370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Текст 3"/>
          <p:cNvSpPr txBox="1"/>
          <p:nvPr/>
        </p:nvSpPr>
        <p:spPr>
          <a:xfrm>
            <a:off x="611560" y="5373216"/>
            <a:ext cx="7992888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Текст 3"/>
          <p:cNvSpPr txBox="1"/>
          <p:nvPr/>
        </p:nvSpPr>
        <p:spPr>
          <a:xfrm>
            <a:off x="763960" y="5525616"/>
            <a:ext cx="7992888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Повторяем мы с детьми, как дорогу перейти.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И какой цвет светофора нам поможет в этом скоро.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115616" y="404664"/>
            <a:ext cx="6696744" cy="502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5517232"/>
            <a:ext cx="7848872" cy="10081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Мы на школьном стадионе бегали, играли.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На колесах посидим, ноги ведь устали.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403648" y="260648"/>
            <a:ext cx="6624736" cy="496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5301208"/>
            <a:ext cx="8712968" cy="115212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В детский сад пришли ребята, отдохнуть теперь нам надо.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А фотограф нас снимает, улыбаться заставляет.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80920" cy="2088232"/>
          </a:xfrm>
        </p:spPr>
        <p:txBody>
          <a:bodyPr anchor="t"/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649</Words>
  <Application>WPS Presentation</Application>
  <PresentationFormat>Экран (4:3)</PresentationFormat>
  <Paragraphs>19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Century Gothic</vt:lpstr>
      <vt:lpstr>Courier New</vt:lpstr>
      <vt:lpstr>Palatino Linotype</vt:lpstr>
      <vt:lpstr>Microsoft YaHei</vt:lpstr>
      <vt:lpstr>Arial Unicode MS</vt:lpstr>
      <vt:lpstr>Calibri</vt:lpstr>
      <vt:lpstr>Исполнительная</vt:lpstr>
      <vt:lpstr>Экскурсия к светофору                 Средняя группа № 6 «Кузнечики»                         Выполнили: Тарасова Н. П.,                                            Низамова Д. Д.   Сентябрь 2020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sysvadim</cp:lastModifiedBy>
  <cp:revision>15</cp:revision>
  <dcterms:created xsi:type="dcterms:W3CDTF">2021-01-28T14:14:00Z</dcterms:created>
  <dcterms:modified xsi:type="dcterms:W3CDTF">2021-02-03T04:37:47Z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1049-11.2.0.9967</vt:lpwstr>
  </property>
</Properties>
</file>