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2BCE-0CC6-4ADA-8DF8-26292D651D5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7930-05C9-4494-B5B0-6DB28D4F410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071678"/>
            <a:ext cx="1091329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Туристический поход в лес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Марина\Desktop\похо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500298" y="3143248"/>
            <a:ext cx="2928926" cy="270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357818" y="5857892"/>
            <a:ext cx="407196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МБДОУЦРР№28 «Огонек»</a:t>
            </a:r>
            <a:endParaRPr lang="ru-RU" sz="1500" b="1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№6 «Кузнечики»</a:t>
            </a:r>
            <a:endParaRPr lang="ru-RU" sz="1500" b="1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воспитатель: Баталова М.А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ноябрь 2019г.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C:\Users\Марина\Desktop\похо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3438" y="4429132"/>
            <a:ext cx="2340000" cy="2160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7158" y="1428736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Осенью, когда красота нашей природы привлекает внимание всех людей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дошколята с огромным желанием и радостью идут в поход с родителями и педагогами. На свежем воздухе организуются спортивные соревнования, конкурсы и игры.  С восторгом принимается детьми обед на природе!  Уставшие, но довольные, с массой приятных впечатлений, возвращаются все домой.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28604"/>
            <a:ext cx="8858280" cy="412420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задачи:</a:t>
            </a:r>
            <a:endParaRPr lang="ru-RU" sz="2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физических качеств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и закреплять знания детей о природе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правила поведения детей во время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прогулки-похода,       правила дорожного движения;     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чувства любви, бережного отношения к природе, желания помочь, сопереживать друг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атмосферу доброжелательности, воспитывать волевые и дружеские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Users\Марина\Desktop\похо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256"/>
            <a:ext cx="2700000" cy="23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Марина\Desktop\Поход в лес подг.гр.19г\20190926_1037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14282" y="214290"/>
            <a:ext cx="3888000" cy="291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C:\Users\Марина\Desktop\Поход в лес подг.гр.19г\20190926_1037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357422" y="1928802"/>
            <a:ext cx="3852000" cy="288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Марина\Desktop\Поход в лес подг.гр.19г\20190926_1035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756074" y="3030744"/>
            <a:ext cx="3672000" cy="275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5000636"/>
            <a:ext cx="62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прогулку выходи, свежим воздухом дыши!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помни: при уходе одеваться по погоде!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Марина\Desktop\Поход в лес подг.гр.19г\20190926_1107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00034" y="3857628"/>
            <a:ext cx="3708000" cy="27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Марина\Desktop\Поход в лес подг.гр.19г\20190926_1052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191604" y="1023182"/>
            <a:ext cx="3468958" cy="1994050"/>
          </a:xfrm>
          <a:prstGeom prst="rect">
            <a:avLst/>
          </a:prstGeom>
          <a:noFill/>
        </p:spPr>
      </p:pic>
      <p:pic>
        <p:nvPicPr>
          <p:cNvPr id="2052" name="Picture 4" descr="C:\Users\Марина\Desktop\Поход в лес подг.гр.19г\20190926_1052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669354" y="3260340"/>
            <a:ext cx="3542812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42844" y="1357298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всегда здоровым быть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нам в поход ходить!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природе отдыхать,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Свежим воздухом дышать,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забыть и поиграть!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Users\Марина\Desktop\Поход в лес подг.гр.19г\20190926_111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44656" y="700227"/>
            <a:ext cx="3888000" cy="2916124"/>
          </a:xfrm>
          <a:prstGeom prst="rect">
            <a:avLst/>
          </a:prstGeom>
          <a:noFill/>
        </p:spPr>
      </p:pic>
      <p:pic>
        <p:nvPicPr>
          <p:cNvPr id="3075" name="Picture 3" descr="C:\Users\Марина\Desktop\Поход в лес подг.гр.19г\20190926_1113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28740" y="2128988"/>
            <a:ext cx="3888000" cy="2916125"/>
          </a:xfrm>
          <a:prstGeom prst="rect">
            <a:avLst/>
          </a:prstGeom>
          <a:noFill/>
        </p:spPr>
      </p:pic>
      <p:pic>
        <p:nvPicPr>
          <p:cNvPr id="3076" name="Picture 4" descr="C:\Users\Марина\Desktop\Поход в лес подг.гр.19г\20190926_11134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41950" y="3444372"/>
            <a:ext cx="3552000" cy="266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4857760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играл?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 кто устал?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Час обеденный настал!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Users\Марина\Desktop\Поход в лес подг.гр.19г\IMG-20190926-WA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09"/>
            <a:ext cx="6192000" cy="52162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0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дети много знали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походе не пропали,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их научить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Осторожными на природе быть!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pngtree-Lemon-Citrus-Yellow-Light-background-photo-83349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C:\Users\Марина\Desktop\похо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928926" y="3214686"/>
            <a:ext cx="2928926" cy="270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2910" y="1785926"/>
            <a:ext cx="900118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ВСТРЕЧ!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1287</Words>
  <Application>WPS Presentation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Вадим и Света</cp:lastModifiedBy>
  <cp:revision>19</cp:revision>
  <dcterms:created xsi:type="dcterms:W3CDTF">2019-11-07T14:00:00Z</dcterms:created>
  <dcterms:modified xsi:type="dcterms:W3CDTF">2019-11-20T08:55:15Z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1049-11.2.0.9031</vt:lpwstr>
  </property>
</Properties>
</file>