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51F-E0B9-4389-B496-60B0FB6606AF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9BDE-E932-4EAE-9B4D-A23535111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51F-E0B9-4389-B496-60B0FB6606AF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9BDE-E932-4EAE-9B4D-A23535111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51F-E0B9-4389-B496-60B0FB6606AF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9BDE-E932-4EAE-9B4D-A23535111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51F-E0B9-4389-B496-60B0FB6606AF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9BDE-E932-4EAE-9B4D-A23535111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51F-E0B9-4389-B496-60B0FB6606AF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9BDE-E932-4EAE-9B4D-A23535111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51F-E0B9-4389-B496-60B0FB6606AF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9BDE-E932-4EAE-9B4D-A23535111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51F-E0B9-4389-B496-60B0FB6606AF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9BDE-E932-4EAE-9B4D-A23535111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51F-E0B9-4389-B496-60B0FB6606AF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9BDE-E932-4EAE-9B4D-A23535111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51F-E0B9-4389-B496-60B0FB6606AF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9BDE-E932-4EAE-9B4D-A23535111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51F-E0B9-4389-B496-60B0FB6606AF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9BDE-E932-4EAE-9B4D-A23535111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51F-E0B9-4389-B496-60B0FB6606AF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9BDE-E932-4EAE-9B4D-A23535111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AD51F-E0B9-4389-B496-60B0FB6606AF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19BDE-E932-4EAE-9B4D-A23535111F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рина\Desktop\470x0_4424f268c1de5872182b98caf70c1af5___jpg____4_ede319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642918"/>
            <a:ext cx="7500990" cy="707886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ru-RU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Развлечение-праздник на воде</a:t>
            </a:r>
            <a:endParaRPr lang="ru-RU" sz="40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 descr="C:\Users\Марина\Desktop\102784519_large__obitatli_more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43821">
            <a:off x="5449337" y="3347597"/>
            <a:ext cx="3276000" cy="327600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0" y="2143116"/>
            <a:ext cx="8715404" cy="92333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«Путешествие по островам»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572140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МБДОУЦРР №28 «Огонек»</a:t>
            </a:r>
          </a:p>
          <a:p>
            <a:r>
              <a:rPr lang="ru-RU" b="1" i="1" dirty="0" smtClean="0"/>
              <a:t>Группа №6 «Кузнечики»</a:t>
            </a:r>
          </a:p>
          <a:p>
            <a:r>
              <a:rPr lang="ru-RU" b="1" i="1" dirty="0" smtClean="0"/>
              <a:t>Выполнила воспитатель: Баталова М.А.</a:t>
            </a:r>
          </a:p>
          <a:p>
            <a:r>
              <a:rPr lang="ru-RU" b="1" i="1" dirty="0" smtClean="0"/>
              <a:t>                Декабрь 2015г.</a:t>
            </a:r>
            <a:endParaRPr lang="ru-RU" b="1" i="1" dirty="0"/>
          </a:p>
        </p:txBody>
      </p:sp>
      <p:pic>
        <p:nvPicPr>
          <p:cNvPr id="1028" name="Picture 4" descr="C:\Users\Марина\Desktop\2355917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2857496"/>
            <a:ext cx="1828800" cy="225266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470x0_4424f268c1de5872182b98caf70c1af5___jpg____4_ede319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Марина\Desktop\бассейн\DSC_03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71480"/>
            <a:ext cx="5000660" cy="285752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52" name="Picture 4" descr="C:\Users\Марина\Desktop\бассейн\DSC_034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3786190"/>
            <a:ext cx="3537785" cy="2844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53" name="Picture 5" descr="C:\Users\Марина\Desktop\бассейн\DSC_034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872396" y="3014992"/>
            <a:ext cx="4685620" cy="3000396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50677" y="116632"/>
            <a:ext cx="3929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Были мы совсем малы и учились на мели,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Год от года мы росли и теперь мы в глубь пошли.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Нам в бассейне заниматься очень-очень нравится.</a:t>
            </a:r>
            <a:endParaRPr lang="ru-RU" sz="20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470x0_4424f268c1de5872182b98caf70c1af5___jpg____4_ede319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Марина\Desktop\бассейн\DSC_035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14290"/>
            <a:ext cx="4246041" cy="3384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075" name="Picture 3" descr="C:\Users\Марина\Desktop\бассейн\DSC_035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3714752"/>
            <a:ext cx="4755404" cy="285752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076" name="Picture 4" descr="C:\Users\Марина\Desktop\бассейн\DSC_035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28604"/>
            <a:ext cx="4284000" cy="2522519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077" name="Picture 5" descr="C:\Users\Марина\Desktop\бассейн\DSC_036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876"/>
            <a:ext cx="4200062" cy="2664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470x0_4424f268c1de5872182b98caf70c1af5___jpg____4_ede319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Марина\Desktop\бассейн\DSC_036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89"/>
            <a:ext cx="4373201" cy="3132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099" name="Picture 3" descr="C:\Users\Марина\Desktop\бассейн\DSC_036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876"/>
            <a:ext cx="4443098" cy="3060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100" name="Picture 4" descr="C:\Users\Марина\Desktop\бассейн\DSC_036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7" y="214290"/>
            <a:ext cx="4286281" cy="3168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101" name="Picture 5" descr="C:\Users\Марина\Desktop\бассейн\DSC_036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643314"/>
            <a:ext cx="4214842" cy="3000396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470x0_4424f268c1de5872182b98caf70c1af5___jpg____4_ede319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Марина\Desktop\бассейн\DSC_03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6000" y="1"/>
            <a:ext cx="4968000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Марина\Desktop\бассейн\DSC_036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42853"/>
            <a:ext cx="4932000" cy="3001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Марина\Desktop\бассейн\DSC_037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8969" y="3286124"/>
            <a:ext cx="4665031" cy="332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3643314"/>
            <a:ext cx="5072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Ой, детишки. День веселый!</a:t>
            </a:r>
          </a:p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Праздник радостный у нас!</a:t>
            </a:r>
          </a:p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Смелость, ловкость, дружбу, силу</a:t>
            </a:r>
          </a:p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Покажем на воде сейчас!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470x0_4424f268c1de5872182b98caf70c1af5___jpg____4_ede319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Марина\Desktop\бассейн\DSC_037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4664059" cy="3395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Марина\Desktop\бассейн\DSC_037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42852"/>
            <a:ext cx="4500562" cy="3386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Марина\Desktop\бассейн\DSC_037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3571877"/>
            <a:ext cx="5220000" cy="3071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Марина\Desktop\0_c6088_62eda3c9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500734">
            <a:off x="2297393" y="5543988"/>
            <a:ext cx="1332000" cy="1207128"/>
          </a:xfrm>
          <a:prstGeom prst="rect">
            <a:avLst/>
          </a:prstGeom>
          <a:noFill/>
        </p:spPr>
      </p:pic>
      <p:pic>
        <p:nvPicPr>
          <p:cNvPr id="8" name="Picture 6" descr="C:\Users\Марина\Desktop\0_c6088_62eda3c9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500734">
            <a:off x="440003" y="4487624"/>
            <a:ext cx="1332000" cy="1207128"/>
          </a:xfrm>
          <a:prstGeom prst="rect">
            <a:avLst/>
          </a:prstGeom>
          <a:noFill/>
        </p:spPr>
      </p:pic>
      <p:pic>
        <p:nvPicPr>
          <p:cNvPr id="9" name="Picture 6" descr="C:\Users\Марина\Desktop\0_c6088_62eda3c9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898999">
            <a:off x="1940202" y="3487492"/>
            <a:ext cx="1332000" cy="1207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470x0_4424f268c1de5872182b98caf70c1af5___jpg____4_ede319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C:\Users\Марина\Desktop\бассейн\DSC_038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6000"/>
            <a:ext cx="5500100" cy="31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Марина\Desktop\бассейн\DSC_039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52"/>
            <a:ext cx="5204710" cy="32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Марина\Desktop\бассейн\DSC_038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2000240"/>
            <a:ext cx="4652710" cy="34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Марина\Desktop\0_91d91_bf7ac79c_L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29506">
            <a:off x="5099600" y="5079287"/>
            <a:ext cx="1756100" cy="1584000"/>
          </a:xfrm>
          <a:prstGeom prst="rect">
            <a:avLst/>
          </a:prstGeom>
          <a:noFill/>
        </p:spPr>
      </p:pic>
      <p:pic>
        <p:nvPicPr>
          <p:cNvPr id="7174" name="Picture 6" descr="C:\Users\Марина\Desktop\0_c6088_62eda3c9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63839">
            <a:off x="7347858" y="365620"/>
            <a:ext cx="1231446" cy="1116000"/>
          </a:xfrm>
          <a:prstGeom prst="rect">
            <a:avLst/>
          </a:prstGeom>
          <a:noFill/>
        </p:spPr>
      </p:pic>
      <p:pic>
        <p:nvPicPr>
          <p:cNvPr id="9" name="Picture 6" descr="C:\Users\Марина\Desktop\0_c6088_62eda3c9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63839">
            <a:off x="5641596" y="649234"/>
            <a:ext cx="1231446" cy="11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470x0_4424f268c1de5872182b98caf70c1af5___jpg____4_ede319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Users\Марина\Desktop\бассейн\DSC_039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546000"/>
            <a:ext cx="5644899" cy="3312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196" name="Picture 4" descr="C:\Users\Марина\Desktop\бассейн\DSC_039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214290"/>
            <a:ext cx="5286380" cy="3500438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199" name="Picture 7" descr="C:\Users\Марина\Desktop\1024x76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3714752"/>
            <a:ext cx="3500430" cy="31432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714356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Вы сегодня все, ребята</a:t>
            </a:r>
          </a:p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Были ловки и смелы.</a:t>
            </a:r>
          </a:p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И себя вы показали </a:t>
            </a:r>
          </a:p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С самой лучшей стороны!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470x0_4424f268c1de5872182b98caf70c1af5___jpg____4_ede319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2" name="Picture 6" descr="C:\Users\Марина\Desktop\0018-018-Cpasibo-za-vnima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3" name="Picture 7" descr="C:\Users\Марина\Desktop\2355917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4071942"/>
            <a:ext cx="1828800" cy="2252663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101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Administrator</cp:lastModifiedBy>
  <cp:revision>30</cp:revision>
  <dcterms:created xsi:type="dcterms:W3CDTF">2015-12-07T13:06:19Z</dcterms:created>
  <dcterms:modified xsi:type="dcterms:W3CDTF">2015-12-09T14:03:59Z</dcterms:modified>
</cp:coreProperties>
</file>