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3" r:id="rId5"/>
    <p:sldId id="264" r:id="rId6"/>
    <p:sldId id="262" r:id="rId7"/>
    <p:sldId id="257" r:id="rId8"/>
    <p:sldId id="258" r:id="rId9"/>
    <p:sldId id="259" r:id="rId10"/>
    <p:sldId id="260" r:id="rId11"/>
    <p:sldId id="261" r:id="rId12"/>
    <p:sldId id="265" r:id="rId13"/>
    <p:sldId id="266" r:id="rId14"/>
    <p:sldId id="268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787E23-8A19-403E-A69D-5A2B2C0050FF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165347-D592-4A5A-98E0-E6601AA6A2A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FBB97B-5C96-4AA0-A496-1A470D8EE770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B8C3-56FE-4E08-8EA1-EBACB9FD773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70DE-D69C-49D0-9AD5-4C7AA637770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BE00-47A5-4873-B7F5-0C94E325B35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75F2-DAA4-435D-BA21-AD83DDBD1F2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09F0-551F-499C-9C3D-102477BDE66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8A65-28AD-47EE-A79A-AC0E4BDC0B2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C01B-9BB2-4086-9155-877E143BD4F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8F0C-33DF-4F92-BF43-3CCB01F2661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3159-A4D8-4E18-AD51-784C31CC784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88FD-A876-40B6-B543-5FAE236E443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C3B8-A539-43F4-B3B7-39CB6765E86C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93CB-3F70-4CA2-958F-BDF0F66A651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F1B8-62B0-4A39-A451-6482B4D389F3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2315-95CA-4163-A6BF-4E8AF5DE468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4908-CCBC-419E-9DD5-03AEF5186900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9AB5-574E-4D3B-B2C6-214013CED2C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CB97-7C64-478D-B745-3B6AB0C919AA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23-BDC4-4CF1-8B5B-2DB125FBF7D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F389-AF61-482D-9CDF-5519721BC0A0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F790-F98D-4920-A579-F4D26048998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5010-E579-4B85-8B33-769362CC090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ABC1-6E09-4071-B177-A4BF8679BD0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20592C-A307-4D2B-8FC5-8A520E9E810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0F077F-8869-4058-BC07-D695E6FABD7E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GIF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GIF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Марина\Desktop\книгипр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4786313"/>
            <a:ext cx="2143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Марина\Desktop\дет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500313"/>
            <a:ext cx="4143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657671"/>
            <a:ext cx="300039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МБДОУ ЦРР № 28 «Огонек»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Группа № 6 «Кузнечики»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Выполнила: Баталова М. 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85784" y="2143116"/>
            <a:ext cx="9787006" cy="2585323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8416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ПРОЕКТ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«А я знаю наизусть»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284663" y="6237288"/>
            <a:ext cx="1008062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latin typeface="Times New Roman" panose="02020603050405020304" pitchFamily="18" charset="0"/>
              </a:rPr>
              <a:t>2016 г</a:t>
            </a:r>
            <a:endParaRPr lang="ru-RU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4579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Марина\Desktop\Фото0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09282" y="362232"/>
            <a:ext cx="2970000" cy="39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3" descr="C:\Users\Марина\Desktop\Фото0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664942" y="478670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1" name="Picture 5" descr="C:\Users\Марина\Desktop\Фото06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000480"/>
            <a:ext cx="264320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2" name="Picture 6" descr="C:\Users\Марина\Desktop\Фото06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450000" y="3708000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3" name="Picture 7" descr="C:\Users\Марина\Desktop\Фото06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919534"/>
            <a:ext cx="2700000" cy="2938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ы с т а в к а     к н и г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5603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Марина\Desktop\Фото0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09282" y="362232"/>
            <a:ext cx="2970000" cy="39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3" descr="C:\Users\Марина\Desktop\Фото06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352752" y="362232"/>
            <a:ext cx="2970000" cy="39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4" name="Picture 4" descr="C:\Users\Марина\Desktop\Фото06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466057" y="2820431"/>
            <a:ext cx="2679854" cy="50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Информация для родителей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6627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Стихотворный праздник 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 участием  родителей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7650" name="Picture 2" descr="C:\Users\Марина\Desktop\Фото0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840000" cy="46536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7651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Марина\Desktop\Фото0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2381086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C:\Users\Марина\Desktop\Фото06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18000"/>
            <a:ext cx="2424942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C:\Users\Марина\Desktop\Фото06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85728"/>
            <a:ext cx="2185990" cy="2938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9" name="Picture 5" descr="C:\Users\Марина\Desktop\Фото06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43048" cy="345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C:\Users\Марина\Desktop\Фото06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705220"/>
            <a:ext cx="2157084" cy="3152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1" name="Picture 7" descr="C:\Users\Марина\Desktop\Фото06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214290"/>
            <a:ext cx="2114552" cy="3224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C:\Users\Марина\Desktop\Фото067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28976"/>
            <a:ext cx="200026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3" name="Picture 9" descr="C:\Users\Марина\Desktop\Фото068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3286100"/>
            <a:ext cx="268605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8675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Анкетирование родителей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4" name="Picture 2" descr="C:\Users\Марина\Desktop\Фото0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970000" cy="37361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676" name="Picture 4" descr="C:\Users\Марина\Desktop\Фото06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185014" cy="3240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679" name="Picture 9" descr="C:\Users\Марина\Desktop\проект\апе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071563"/>
            <a:ext cx="2286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fs.nashaucheba.ru/tw_files2/urls_3/1649/d-1648040/img1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6387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3714750" y="1714500"/>
            <a:ext cx="15716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14546" y="428604"/>
            <a:ext cx="4643470" cy="107157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 Е Л Ь: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1928802"/>
            <a:ext cx="4500562" cy="17145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Содействовать развитию произвольной памяти у детей 6-7 лет, на основе заучивания стихотворений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6314" y="2000240"/>
            <a:ext cx="4357686" cy="17145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выразительно и эмоционально рассказывать стихи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3786190"/>
            <a:ext cx="314327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ЗАДАЧИ: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72000"/>
            <a:ext cx="9144000" cy="263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dirty="0">
                <a:solidFill>
                  <a:srgbClr val="FF0000"/>
                </a:solidFill>
                <a:latin typeface="+mn-lt"/>
              </a:rPr>
              <a:t>Формировать интерес у детей к художественной литературе;</a:t>
            </a:r>
            <a:endParaRPr lang="ru-RU" sz="2100" b="1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dirty="0">
                <a:solidFill>
                  <a:srgbClr val="FF0000"/>
                </a:solidFill>
                <a:latin typeface="+mn-lt"/>
              </a:rPr>
              <a:t>Знакомить детей со стихами русских и зарубежных писателей;</a:t>
            </a:r>
            <a:endParaRPr lang="ru-RU" sz="2100" b="1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dirty="0">
                <a:solidFill>
                  <a:srgbClr val="FF0000"/>
                </a:solidFill>
                <a:latin typeface="+mn-lt"/>
              </a:rPr>
              <a:t>Создать благоприятную развивающую среду для заучивания стихотворений наизусть;</a:t>
            </a:r>
            <a:endParaRPr lang="ru-RU" sz="2100" b="1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dirty="0">
                <a:solidFill>
                  <a:srgbClr val="FF0000"/>
                </a:solidFill>
                <a:latin typeface="+mn-lt"/>
              </a:rPr>
              <a:t>Развивать у дошкольников память, мышление, </a:t>
            </a:r>
            <a:endParaRPr lang="ru-RU" sz="2100" b="1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FF0000"/>
                </a:solidFill>
                <a:latin typeface="+mn-lt"/>
              </a:rPr>
              <a:t>      творческую фантазию, речь;</a:t>
            </a:r>
            <a:endParaRPr lang="ru-RU" sz="2100" b="1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FF0000"/>
                </a:solidFill>
                <a:latin typeface="+mn-lt"/>
              </a:rPr>
              <a:t>5.  Формировать умение слушать и понимать услышанное.</a:t>
            </a:r>
            <a:endParaRPr lang="ru-RU" sz="21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357188" y="571500"/>
            <a:ext cx="8501062" cy="62865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7929618" cy="5509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Тип проекта:</a:t>
            </a:r>
            <a:endParaRPr lang="ru-RU" sz="3200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познавательно-творческий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Длительность проекта:</a:t>
            </a:r>
            <a:endParaRPr lang="ru-RU" sz="3200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краткосрочный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2 недели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Участники проекта:</a:t>
            </a:r>
            <a:endParaRPr lang="ru-RU" sz="3200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дети, воспитатели, 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родители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http://www.playcast.ru/uploads/2015/09/07/14978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496"/>
            <a:ext cx="2928958" cy="271464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8435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Марина\Desktop\дет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6938" y="5286375"/>
            <a:ext cx="2222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928662" y="357166"/>
            <a:ext cx="7358114" cy="1285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к т у а л ь н о с т ь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285750" y="1928813"/>
            <a:ext cx="8572500" cy="4714875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571744"/>
            <a:ext cx="8358246" cy="252376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latin typeface="+mn-lt"/>
              </a:rPr>
              <a:t>Современные дети учат мало стихов, отсутствие мотивации со стороны взрослых, маленький объем памяти;</a:t>
            </a:r>
            <a:endParaRPr lang="ru-RU" sz="2000" b="1" spc="50" dirty="0">
              <a:ln w="11430"/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b="1" spc="50" dirty="0">
              <a:ln w="11430"/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latin typeface="+mn-lt"/>
              </a:rPr>
              <a:t>Неумение детей «прочувствовать» стихи, монотонное чтение;</a:t>
            </a:r>
            <a:endParaRPr lang="ru-RU" sz="2000" b="1" spc="50" dirty="0">
              <a:ln w="11430"/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b="1" spc="50" dirty="0">
              <a:ln w="11430"/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latin typeface="+mn-lt"/>
              </a:rPr>
              <a:t>Недостаточность знаний родителей о структуре и методах заучивания стихов, способах подачи их детям. </a:t>
            </a:r>
            <a:endParaRPr lang="ru-RU" sz="2000" b="1" spc="50" dirty="0">
              <a:ln w="11430"/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C:\Users\Марина\Desktop\проект\pamyatka_roditel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786322"/>
            <a:ext cx="2469001" cy="180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3" descr="C:\Users\Марина\Desktop\проект\апе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857760"/>
            <a:ext cx="2286000" cy="15621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9459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142844" y="214290"/>
            <a:ext cx="8858312" cy="1571636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ЭТАП. Организационный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57158" y="2571744"/>
            <a:ext cx="5286412" cy="1071570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детей и родителей с целями и задачами проекта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500562" y="3929066"/>
            <a:ext cx="4429156" cy="1071570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стихотворного материала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00364" y="1643050"/>
            <a:ext cx="484632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29388" y="1643050"/>
            <a:ext cx="484632" cy="228601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C:\Users\Марина\Desktop\проект\ва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143380"/>
            <a:ext cx="3048000" cy="203358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3" descr="C:\Users\Марина\Desktop\книгипр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214950"/>
            <a:ext cx="1785950" cy="16430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0483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14282" y="214290"/>
            <a:ext cx="8715436" cy="1500198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ЭТАП. Практический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1928802"/>
            <a:ext cx="3286148" cy="19288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 мероприятий по организации проекта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43174" y="4143380"/>
            <a:ext cx="3643338" cy="2286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родителями: папки-передвижки, анкетирование и консультации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1857364"/>
            <a:ext cx="3429024" cy="207170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библиотеки с выставкой книг и просмотром мультфильмов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43313" y="2786063"/>
            <a:ext cx="1714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4"/>
          </p:cNvCxnSpPr>
          <p:nvPr/>
        </p:nvCxnSpPr>
        <p:spPr>
          <a:xfrm rot="5400000">
            <a:off x="6143626" y="3786187"/>
            <a:ext cx="785812" cy="1071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0" idx="2"/>
          </p:cNvCxnSpPr>
          <p:nvPr/>
        </p:nvCxnSpPr>
        <p:spPr>
          <a:xfrm rot="10800000">
            <a:off x="2000250" y="3857625"/>
            <a:ext cx="642938" cy="1428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C:\Users\Марина\Desktop\проект\пап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786322"/>
            <a:ext cx="2062193" cy="1800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Марина\Desktop\проект\апе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72074"/>
            <a:ext cx="2286000" cy="15621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1507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14282" y="214290"/>
            <a:ext cx="8715436" cy="1500198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ЭТАП. Заключительный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57158" y="2285992"/>
            <a:ext cx="3500462" cy="121444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Сбор полученного материала по проекту</a:t>
            </a:r>
            <a:endParaRPr lang="ru-RU" sz="2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000364" y="3643314"/>
            <a:ext cx="4357718" cy="142876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Стихотворный праздник: </a:t>
            </a:r>
            <a:endParaRPr lang="ru-RU" sz="2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 я знаю наизусть» </a:t>
            </a:r>
            <a:endParaRPr lang="ru-RU" sz="2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участием родителей</a:t>
            </a:r>
            <a:endParaRPr lang="ru-RU" sz="2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357818" y="5429264"/>
            <a:ext cx="3500462" cy="121444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Представление детских рисунков. </a:t>
            </a:r>
            <a:endParaRPr lang="ru-RU" sz="2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Награждение</a:t>
            </a:r>
            <a:endParaRPr lang="ru-RU" sz="2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713706" y="1928019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 rot="16200000" flipH="1">
            <a:off x="4126707" y="2590006"/>
            <a:ext cx="2071688" cy="34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000750" y="3500438"/>
            <a:ext cx="385921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515" name="Picture 2" descr="C:\Users\Марина\Desktop\8915cd8387f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786313"/>
            <a:ext cx="2495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2531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Марина\Desktop\Фото0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429132"/>
            <a:ext cx="2880000" cy="216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Обучение приемам мнемотехники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146" name="Picture 2" descr="C:\Users\Марина\Desktop\Фото0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85992"/>
            <a:ext cx="2160000" cy="2880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7" name="Picture 3" descr="C:\Users\Марина\Desktop\Фото06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74282" y="4069132"/>
            <a:ext cx="2160000" cy="288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8" name="Picture 4" descr="C:\Users\Марина\Desktop\Фото06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000108"/>
            <a:ext cx="2880000" cy="216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9" name="Picture 5" descr="C:\Users\Марина\Desktop\Фото06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74282" y="568670"/>
            <a:ext cx="2160000" cy="288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3555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Марина\Desktop\Фото0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64282" y="407232"/>
            <a:ext cx="2700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Марина\Desktop\Фото0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664942" y="3550504"/>
            <a:ext cx="2700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Марина\Desktop\Фото0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593504" y="407232"/>
            <a:ext cx="2700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Марина\Desktop\Фото06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86190"/>
            <a:ext cx="384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2844" y="142852"/>
            <a:ext cx="900115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Экскурсия в библиотеку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1639</Words>
  <Application>WPS Presentation</Application>
  <PresentationFormat>Экран (4:3)</PresentationFormat>
  <Paragraphs>85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Times New Roman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Вадим и Света</cp:lastModifiedBy>
  <cp:revision>63</cp:revision>
  <dcterms:created xsi:type="dcterms:W3CDTF">2015-11-14T14:47:00Z</dcterms:created>
  <dcterms:modified xsi:type="dcterms:W3CDTF">2020-03-11T06:39:20Z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1049-11.2.0.9169</vt:lpwstr>
  </property>
</Properties>
</file>