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A97-2E69-4EF7-ADDC-C318A5300A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B88-65E9-470A-98CC-DF4F4BBD41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A97-2E69-4EF7-ADDC-C318A5300A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B88-65E9-470A-98CC-DF4F4BBD41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A97-2E69-4EF7-ADDC-C318A5300A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B88-65E9-470A-98CC-DF4F4BBD41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A97-2E69-4EF7-ADDC-C318A5300A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B88-65E9-470A-98CC-DF4F4BBD41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A97-2E69-4EF7-ADDC-C318A5300A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B88-65E9-470A-98CC-DF4F4BBD41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A97-2E69-4EF7-ADDC-C318A5300AD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B88-65E9-470A-98CC-DF4F4BBD41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A97-2E69-4EF7-ADDC-C318A5300AD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B88-65E9-470A-98CC-DF4F4BBD41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A97-2E69-4EF7-ADDC-C318A5300AD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B88-65E9-470A-98CC-DF4F4BBD41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A97-2E69-4EF7-ADDC-C318A5300AD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B88-65E9-470A-98CC-DF4F4BBD41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A97-2E69-4EF7-ADDC-C318A5300AD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B88-65E9-470A-98CC-DF4F4BBD41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8A97-2E69-4EF7-ADDC-C318A5300AD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B88-65E9-470A-98CC-DF4F4BBD411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68A97-2E69-4EF7-ADDC-C318A5300A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6BB88-65E9-470A-98CC-DF4F4BBD411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8.jpeg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43174" y="1071546"/>
            <a:ext cx="6000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</a:t>
            </a:r>
            <a:endParaRPr lang="ru-RU" sz="6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«Читаем А.С.Пушкина»</a:t>
            </a:r>
            <a:endParaRPr lang="ru-RU" sz="6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5143512"/>
            <a:ext cx="435771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 №28 «Огонек»</a:t>
            </a:r>
            <a:endParaRPr lang="ru-RU" sz="1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№6 «Кузнечики»</a:t>
            </a:r>
            <a:endParaRPr lang="ru-RU" sz="1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воспитатель: Баталова М.А.</a:t>
            </a:r>
            <a:endParaRPr lang="ru-RU" sz="1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февраль 2020г.</a:t>
            </a:r>
            <a:endParaRPr lang="ru-RU" sz="1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 </a:t>
            </a:r>
            <a:r>
              <a:rPr lang="ru-RU" dirty="0" smtClean="0"/>
              <a:t>                          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57554" y="92867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43240" y="1285860"/>
            <a:ext cx="49292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помню чудное мгновенье…</a:t>
            </a:r>
            <a:endParaRPr lang="ru-RU" sz="6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4572008"/>
            <a:ext cx="4857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А.С.Пушкин</a:t>
            </a:r>
            <a:endParaRPr lang="ru-RU" sz="6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57554" y="92867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28926" y="2000240"/>
            <a:ext cx="6000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новых </a:t>
            </a:r>
            <a:endParaRPr lang="ru-RU" sz="6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встреч!</a:t>
            </a:r>
            <a:endParaRPr lang="ru-RU" sz="6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71670" y="571480"/>
            <a:ext cx="7072330" cy="2625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познавательно-творческий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Участники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дети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подготовительной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группы, воспитатели, родители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Срок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реализации: краткосрочный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56" y="3286124"/>
            <a:ext cx="50720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Этапы работы: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1.Организационный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2.Практический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Заключительный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57554" y="92867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714357"/>
            <a:ext cx="607223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Сегодня, как никогда, актуальным становится присоединение детей к миру русского языка, его богатству. Написанные великим поэтом сказки, поэмы, стихи увлекают детей и взрослых, раскрывая перед ними великолепные сказочные образы. Дошкольники мало знакомы со сказками А.С.Пушкина и практически не могут назвать героев его сказок, мало знакомы с его стихами, не могут распознать его среди других  поэтов стихотворных произведений, с трудом узнают названия сказок.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57554" y="92867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28860" y="714356"/>
            <a:ext cx="3500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этапе нашего проекта мы организовали выставку книг, написанных А.С.Пушкиным, которые принесли дети, в этом им помогали родители.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Марина\Desktop\Читаем Пушкина\20200214_1033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143248"/>
            <a:ext cx="4104000" cy="307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3" name="Picture 1" descr="C:\Users\Марина\Desktop\Читаем Пушкина\20200212_1428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460467" y="968897"/>
            <a:ext cx="3240000" cy="30166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57554" y="92867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 descr="C:\Users\Марина\Desktop\Читаем Пушкина\IMG-20200212-WA00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357562"/>
            <a:ext cx="3852000" cy="2408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Users\Марина\Desktop\Читаем Пушкина\IMG-20200212-WA00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642918"/>
            <a:ext cx="2232000" cy="24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C:\Users\Марина\Desktop\Читаем Пушкина\IMG-20200212-WA00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3429000"/>
            <a:ext cx="2700000" cy="26355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357422" y="928670"/>
            <a:ext cx="47149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Ребятам была предоставлена возможность познакомиться с биографией великого поэта – посмотрели небольшую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презентацию.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57554" y="92867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" name="Picture 1" descr="C:\Users\Марина\Desktop\Читаем Пушкина\20200214_1036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886795" y="685049"/>
            <a:ext cx="2857520" cy="29161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5" name="Picture 1" descr="C:\Users\Марина\Desktop\Читаем Пушкина\20200214_1038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67971" y="3261063"/>
            <a:ext cx="2935743" cy="2700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Picture 2" descr="C:\Users\Марина\Desktop\Читаем Пушкина\20200214_10392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810403" y="976151"/>
            <a:ext cx="2880561" cy="22140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786182" y="3929066"/>
            <a:ext cx="4714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втором этапе нашего проекта, ребята выучили стихи, отрывки из сказок, а все остальные с удовольствием их  прослушали.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57554" y="92867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3554" name="Picture 2" descr="C:\Users\Марина\Desktop\Читаем Пушкина\IMG-20200212-WA00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642918"/>
            <a:ext cx="1908000" cy="28841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55" name="Picture 3" descr="C:\Users\Марина\Desktop\Читаем Пушкина\IMG-20200214-WA0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429000"/>
            <a:ext cx="4932000" cy="2599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2357422" y="928670"/>
            <a:ext cx="4857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кто-то из ребят с удовольствием выполнил рисунок с помощью родителей на тему: «Понравившийся герой сказки А.С.Пушкина»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57554" y="92867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4578" name="Picture 2" descr="C:\Users\Марина\Desktop\Читаем Пушкина\IMG-20200212-WA00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714356"/>
            <a:ext cx="1498500" cy="266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79" name="Picture 3" descr="C:\Users\Марина\Desktop\Читаем Пушкина\IMG-20200212-WA00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000504"/>
            <a:ext cx="1944000" cy="21259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0" name="Picture 4" descr="C:\Users\Марина\Desktop\Читаем Пушкина\IMG-20200212-WA006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286124"/>
            <a:ext cx="1785818" cy="2772000"/>
          </a:xfrm>
          <a:prstGeom prst="rect">
            <a:avLst/>
          </a:prstGeom>
          <a:noFill/>
        </p:spPr>
      </p:pic>
      <p:pic>
        <p:nvPicPr>
          <p:cNvPr id="24581" name="Picture 5" descr="C:\Users\Марина\Desktop\Читаем Пушкина\IMG-20200214-WA001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785794"/>
            <a:ext cx="3983675" cy="223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2214546" y="3571876"/>
            <a:ext cx="4786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занятии по изобразительной деятельности, дети проявили желание и показали свои таланты в творчестве. Все потрудились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от души!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mg1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3429000"/>
            <a:ext cx="57150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заключительной части нашего проекта была организована викторина по сказкам и стихам А.С.Пушкина, в которой большинство детей справились с заданиями и ответили на все вопросы по теме проекта: «Читаем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А.С.Пушкина»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2" name="Picture 2" descr="C:\Users\Марина\Desktop\Читаем Пушкина\IMG-20200212-WA0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4918161" cy="259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3" name="Picture 3" descr="C:\Users\Марина\Desktop\Читаем Пушкина\IMG-20200212-WA00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928670"/>
            <a:ext cx="2955378" cy="21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4" name="Picture 4" descr="C:\Users\Марина\Desktop\Читаем Пушкина\IMG-20200212-WA00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3571876"/>
            <a:ext cx="2520000" cy="2489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1887</Words>
  <Application>WPS Presentation</Application>
  <PresentationFormat>Экран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/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Вадим и Света</cp:lastModifiedBy>
  <cp:revision>24</cp:revision>
  <dcterms:created xsi:type="dcterms:W3CDTF">2020-02-16T12:11:00Z</dcterms:created>
  <dcterms:modified xsi:type="dcterms:W3CDTF">2020-02-26T03:35:15Z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1049-11.2.0.9150</vt:lpwstr>
  </property>
</Properties>
</file>