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совместно с родителями</a:t>
            </a:r>
            <a:b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«Огород на подоконнике»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7504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№ 6  «Кузнечики»</a:t>
            </a:r>
            <a:b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Выполнили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Низамова Д. Д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Тарасова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b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Бердск, 2022 г.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028677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499161" y="1439779"/>
            <a:ext cx="3672408" cy="275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61998" y="1196752"/>
            <a:ext cx="34563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945" y="3928151"/>
            <a:ext cx="3270904" cy="245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24128" y="2204864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39752" y="2492896"/>
            <a:ext cx="441649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6912768" cy="446449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Заканчивается зима. Солнышко с каждым днем все выше и выше, а день все длиннее и теплее. Пришло время посадок. Огород на подоконнике в детском саду является очень приятным занятием, особенно зимой и весной, когда хочется не только отведать свежие дары природы, но и посмотреть на цвета зелени и помидоров. Нет ничего приятнее, когда свежая зелень у тебя на подоконнике. Это могут быть лук, петрушка, укроп.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 на подоконнике – отличный способ для расширить представления детей о том, как ухаживать за растениями в комнатных условиях, обобщения представлений о необходимости света, тепла, влаги почвы роста растений, развития познавательных и творческих способностей детей.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в дошкольном возрасте закладываются позитивные чувства к природе и природным явлениям, открывается удивительное многообразие растительного мира, впервые осознается роль природы в жизни человека. На нашем огороде дети сами смогут посадить и выращивать растения, ухаживать за ними.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воспитатели, родители (законные представители), дети дошкольного возраста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7"/>
            <a:ext cx="7488832" cy="44644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детей об окружающем мире и прививать трудовые навыки, посредством совместного создания огорода.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работах проводимых в весенний и летний период в саду и огороде.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представление детей о жизни растений.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наблюдать за посадкой и всходами семян.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делать выводы на основе наблюдений.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посильной практической деятельности.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отношение к растениям.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Расширять, обогащать, активизировать словарь детей.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взаимодействию семьи и детского сада.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056784" cy="4248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знаний детей о жизни растений.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в группе для наблюдений за жизнью растений и возможностью ухаживать за ними.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познавательного интереса у детей, любознательности, коммуникативных навыков.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правильно пользоваться простейшими орудиями труда по обработке почвы и ухода за растениями.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жизнь детского сада.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980728"/>
            <a:ext cx="3318520" cy="4608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Удивляется народ: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чудо-огород?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лучок, укроп, овес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год прекрасно рос.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насладиться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Ах, какая красота!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Здесь, конечно, и частица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и моего труда.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было все красиво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цветущим огород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на радость, вам на диво,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тщательный уход!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355976" y="4509120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75508"/>
            <a:ext cx="1528229" cy="332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872" y="1075508"/>
            <a:ext cx="1530757" cy="333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3178696" cy="2260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Посадили огород,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Посмотрите, что растет!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мы ухаживать,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поливать,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за росточками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 наблюдать!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915816" y="3933056"/>
            <a:ext cx="3264364" cy="244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1282049"/>
            <a:ext cx="3246644" cy="243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06842" y="4005064"/>
            <a:ext cx="3682752" cy="1612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 в саду и огороде,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при всем честном народе,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Развивается, растет.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болезней нас спасет!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868144" y="1170225"/>
            <a:ext cx="1732277" cy="37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5" y="1196752"/>
            <a:ext cx="4956151" cy="227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60044"/>
            <a:ext cx="3178696" cy="146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Пойдем с тобою в огород, 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мало там у нас забот!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Польём лучок из лейки,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сядем на скамейки.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E:\фото для аттестации\20220407_09264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76056" y="1124744"/>
            <a:ext cx="3119147" cy="233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фото для аттестации\20220407_0926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67744" y="3774351"/>
            <a:ext cx="360040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52128"/>
            <a:ext cx="4042792" cy="341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чудо! Вот так класс!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подоконнике у нас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Мини-огород живет,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 нем у нас растет!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руки не ленивы,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трудолюбивы, проявили мы заботу,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Видно по труду работу.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тогда наш огород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Расцветет и урожай дает.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499992" y="1196750"/>
            <a:ext cx="3888432" cy="291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64097" y="4221088"/>
            <a:ext cx="3096344" cy="2322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3060</Words>
  <Application>WPS Presentation</Application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Проект совместно с родителями «Огород на подоконнике»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vadim</cp:lastModifiedBy>
  <cp:revision>12</cp:revision>
  <dcterms:created xsi:type="dcterms:W3CDTF">2022-04-13T15:31:55Z</dcterms:created>
  <dcterms:modified xsi:type="dcterms:W3CDTF">2022-04-13T15:31:55Z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