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8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7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8" Type="http://schemas.openxmlformats.org/officeDocument/2006/relationships/tableStyles" Target="tableStyles.xml"/><Relationship Id="rId17" Type="http://schemas.openxmlformats.org/officeDocument/2006/relationships/viewProps" Target="viewProps.xml"/><Relationship Id="rId16" Type="http://schemas.openxmlformats.org/officeDocument/2006/relationships/presProps" Target="presProps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image" Target="../media/image1.jpe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3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1.jpeg"/><Relationship Id="rId4" Type="http://schemas.openxmlformats.org/officeDocument/2006/relationships/image" Target="../media/image20.jpeg"/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25.jpeg"/><Relationship Id="rId4" Type="http://schemas.openxmlformats.org/officeDocument/2006/relationships/image" Target="../media/image24.jpeg"/><Relationship Id="rId3" Type="http://schemas.openxmlformats.org/officeDocument/2006/relationships/image" Target="../media/image23.jpeg"/><Relationship Id="rId2" Type="http://schemas.openxmlformats.org/officeDocument/2006/relationships/image" Target="../media/image22.jpeg"/><Relationship Id="rId1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28.jpeg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6.jpeg"/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7.jpeg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8.jpeg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9.jpe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5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01650" y="1916832"/>
            <a:ext cx="7772400" cy="1470025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Насекомые – наши друзья!</a:t>
            </a:r>
            <a:endParaRPr lang="ru-RU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000496" y="4643446"/>
            <a:ext cx="5143504" cy="1685940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ru-RU" sz="1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реализовали: </a:t>
            </a:r>
            <a:endParaRPr lang="ru-RU" sz="1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средней группы, родители и </a:t>
            </a:r>
            <a:endParaRPr lang="ru-RU" sz="1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ru-RU" sz="1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 группы №  6: «Кузнечики» Низамова Д. Д., Тарасова Н. П.</a:t>
            </a:r>
            <a:endParaRPr lang="ru-RU" sz="1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Бердск 2022</a:t>
            </a:r>
            <a:endParaRPr lang="ru-RU" sz="1800" dirty="0" smtClean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endParaRPr lang="ru-RU" sz="1800" dirty="0"/>
          </a:p>
        </p:txBody>
      </p:sp>
      <p:pic>
        <p:nvPicPr>
          <p:cNvPr id="4" name="Рисунок 2" descr="&quot;Центр развития ребенка – детский сад № 28 &quot;Огонёк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60648"/>
            <a:ext cx="7175500" cy="885825"/>
          </a:xfrm>
          <a:prstGeom prst="rect">
            <a:avLst/>
          </a:prstGeom>
          <a:noFill/>
        </p:spPr>
      </p:pic>
      <p:pic>
        <p:nvPicPr>
          <p:cNvPr id="7170" name="Picture 2" descr="F:\работа\проекты\насекомые проект\20220520_09515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512" y="2924944"/>
            <a:ext cx="4280200" cy="30963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76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62910" y="32405"/>
            <a:ext cx="8219256" cy="922114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Лепка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F:\работа\проекты\насекомые проект\20220520_0925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69731" y="1124744"/>
            <a:ext cx="3552394" cy="2664296"/>
          </a:xfrm>
          <a:prstGeom prst="rect">
            <a:avLst/>
          </a:prstGeom>
          <a:noFill/>
        </p:spPr>
      </p:pic>
      <p:pic>
        <p:nvPicPr>
          <p:cNvPr id="4099" name="Picture 3" descr="F:\работа\проекты\насекомые проект\20220520_09255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8104" y="4941168"/>
            <a:ext cx="2428860" cy="1821645"/>
          </a:xfrm>
          <a:prstGeom prst="rect">
            <a:avLst/>
          </a:prstGeom>
          <a:noFill/>
        </p:spPr>
      </p:pic>
      <p:pic>
        <p:nvPicPr>
          <p:cNvPr id="4100" name="Picture 4" descr="F:\работа\проекты\насекомые проект\20220520_092626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72538" y="1439314"/>
            <a:ext cx="4499992" cy="3374994"/>
          </a:xfrm>
          <a:prstGeom prst="rect">
            <a:avLst/>
          </a:prstGeom>
          <a:noFill/>
        </p:spPr>
      </p:pic>
      <p:pic>
        <p:nvPicPr>
          <p:cNvPr id="4101" name="Picture 5" descr="F:\работа\проекты\насекомые проект\20220520_09263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36642" y="4064383"/>
            <a:ext cx="3635896" cy="27269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7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F:\работа\проекты\насекомые проект\20220520_09265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23528" y="188640"/>
            <a:ext cx="4032448" cy="3024336"/>
          </a:xfrm>
          <a:prstGeom prst="rect">
            <a:avLst/>
          </a:prstGeom>
          <a:noFill/>
        </p:spPr>
      </p:pic>
      <p:pic>
        <p:nvPicPr>
          <p:cNvPr id="5123" name="Picture 3" descr="F:\работа\проекты\насекомые проект\20220520_09270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6392" y="4286256"/>
            <a:ext cx="3428992" cy="2571744"/>
          </a:xfrm>
          <a:prstGeom prst="rect">
            <a:avLst/>
          </a:prstGeom>
          <a:noFill/>
        </p:spPr>
      </p:pic>
      <p:pic>
        <p:nvPicPr>
          <p:cNvPr id="5124" name="Picture 4" descr="F:\работа\проекты\насекомые проект\20220520_0927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20687363">
            <a:off x="479069" y="3642655"/>
            <a:ext cx="3704113" cy="2778085"/>
          </a:xfrm>
          <a:prstGeom prst="rect">
            <a:avLst/>
          </a:prstGeom>
          <a:noFill/>
        </p:spPr>
      </p:pic>
      <p:pic>
        <p:nvPicPr>
          <p:cNvPr id="5125" name="Picture 5" descr="F:\работа\проекты\насекомые проект\20220520_09394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6244693">
            <a:off x="5410112" y="681814"/>
            <a:ext cx="3789365" cy="284202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7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3959" y="0"/>
            <a:ext cx="4521596" cy="980727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Наши работы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6146" name="Picture 2" descr="F:\работа\проекты\насекомые проект\20220520_09462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4005757" y="718351"/>
            <a:ext cx="5682074" cy="4261556"/>
          </a:xfrm>
          <a:prstGeom prst="rect">
            <a:avLst/>
          </a:prstGeom>
          <a:noFill/>
        </p:spPr>
      </p:pic>
      <p:pic>
        <p:nvPicPr>
          <p:cNvPr id="6147" name="Picture 3" descr="F:\работа\проекты\насекомые проект\20220520_09463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-459559" y="1691807"/>
            <a:ext cx="5688632" cy="426647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63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6000" b="1" i="1" dirty="0" smtClean="0">
                <a:solidFill>
                  <a:srgbClr val="FF0000"/>
                </a:solidFill>
              </a:rPr>
              <a:t>Спасибо за внимание!</a:t>
            </a:r>
            <a:endParaRPr lang="ru-RU" sz="6000" b="1" i="1" dirty="0">
              <a:solidFill>
                <a:srgbClr val="FF0000"/>
              </a:solidFill>
            </a:endParaRPr>
          </a:p>
        </p:txBody>
      </p:sp>
      <p:pic>
        <p:nvPicPr>
          <p:cNvPr id="4" name="Picture 4" descr="F:\работа\проекты\насекомые проект\20220520_09511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628800"/>
            <a:ext cx="6336702" cy="47525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6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1772816"/>
            <a:ext cx="4786346" cy="4572032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Насекомых на дороге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Мы увидим очень много,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Коль умеешь ты считать,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Их всегда легко узнать.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 только лапок шесть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Насчитал ты ровно,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Будь тогда уверен –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насекомое!</a:t>
            </a:r>
            <a:b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28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Цензор О.В.)</a:t>
            </a:r>
            <a:br>
              <a:rPr lang="ru-RU" sz="2800" b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20815775">
            <a:off x="197686" y="255684"/>
            <a:ext cx="2751296" cy="2063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3713" y="3140968"/>
            <a:ext cx="2400000" cy="180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5707818">
            <a:off x="6579765" y="3218657"/>
            <a:ext cx="2796462" cy="20973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4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435280" cy="5768997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Тип проекта: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познавательно - исследовательский.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проекта: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2 недели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Возраст детей: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5-6 лет.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количеству участников: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групповой.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Участники проекта: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дети старшей группы, родители воспитанников, воспитатели.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Проблема: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формирование навыков правильного поведения детей в природе.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Игровая мотивация: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помочь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детям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понять своеобразие каждого 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насекомого</a:t>
            </a:r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его уникальность.</a:t>
            </a:r>
            <a:endParaRPr lang="ru-RU" sz="3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8194" name="Picture 2" descr="F:\работа\проекты\насекомые проект\20220520_09521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372200" y="3933056"/>
            <a:ext cx="2428859" cy="18216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49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Актуальность проекта: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Проблема, значимая для детей, на решение которой направлен проект: 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Лето! Это удивительная пора в природе, когда красоту можно увидеть на каждом шагу. Нужно только не упустить увлекательные моменты, а показать их детям. Однажды во время прогулки дети увидели насекомых. Реакция ребят была неоднозначной. Часть детей выразили радость и неподдельный интерес, другие - испугались. Были и такие ребята, которые предложили уничтожить насекомых. Мнения разделились. В ходе беседы выяснилось, 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знания дошкольников о насекомых очень скудные. Таким 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возникла проблема: «Нужны ли насекомые? Пользу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или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вред они приносят? »Проект ориентирован на изучение вопросов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связанных с разнообразием видов насекомых, образом жизни 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их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важнейшей роли в многозвенной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экологической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цепи. Знание 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жизни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насекомых, их привычек и повадок очень полезно.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Эти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маленькие, беззащитные существа всегда вызывают интерес у 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детей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Данный проект поможет дошкольникам окунуться в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интригующий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таинственный, красочный и завораживающий мир летающих и ползающих букашек, козявок, жучков - мир насекомых.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endParaRPr lang="ru-RU" sz="72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7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проекта:</a:t>
            </a:r>
            <a:r>
              <a:rPr lang="ru-RU" sz="7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развитие познавательного интереса старших дошкольников в изучении особенностей мира насекомых, формирование гуманного отношения к окружающей среде и стремление проявлять заботу о сохранении природы.</a:t>
            </a:r>
            <a:endParaRPr lang="ru-RU" sz="7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9218" name="Picture 2" descr="F:\работа\проекты\насекомые проект\20220520_09521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138848">
            <a:off x="6883378" y="2342748"/>
            <a:ext cx="2074276" cy="15557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48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sz="31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проекта: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Общеобразовательные: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Расширение и систематизация знаний детей о насекомых, местах их обитания, характерных особенностях;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Формирование познавательного интереса к насекомым.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Воспитательные: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Воспитывать у детей бережное и чуткое отношение к природе.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Развивающие: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речь детей, активизировать 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словарный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запас.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делать выводы,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устанавливая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причинно-следственные связи 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между </a:t>
            </a: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объектами живой природы;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коммуникативные навыки;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3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Развивать эмоциональную отзывчивость.</a:t>
            </a:r>
            <a:endParaRPr lang="ru-RU" sz="3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10242" name="Picture 2" descr="F:\работа\проекты\насекомые проект\20220520_09525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6157836">
            <a:off x="5979767" y="3413439"/>
            <a:ext cx="3245325" cy="243399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115328" cy="6072230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ru-RU" sz="45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над проектом: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этап – аналитический: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Поставить цель, исходя из интересов и потребностей.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Вовлечь дошкольников в решении проблемы.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Определить задачи и предполагаемый результат проекта.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Наметить план движения к цели для поддержания интереса детей и их родителей.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Обсудить план с родителями: о проведении и содержании возможных совместных мероприятий проекта.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Обратиться за консультациями к узкими специалистам детского сада.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Собрать материал, информацию.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 Дать домашние задания родителям и детям.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 этап – созидательный: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Проведение намеченных мероприятий.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Самостоятельные творческие работы: поиск и отбор материала участниками проекта.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Сбор и обобщение материала, подготовка к презентации.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III этап – обобщающий: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Проведение намеченных мероприятий.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Самостоятельные творческие работы.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Сбор и обобщение материала, показ презентации - </a:t>
            </a:r>
            <a:r>
              <a:rPr lang="ru-RU" sz="45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фотоотчёт</a:t>
            </a:r>
            <a:r>
              <a:rPr lang="ru-RU" sz="4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 проделанной работе.</a:t>
            </a:r>
            <a:endParaRPr lang="ru-RU" sz="4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67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404664"/>
            <a:ext cx="3682752" cy="2218258"/>
          </a:xfrm>
        </p:spPr>
        <p:txBody>
          <a:bodyPr>
            <a:noAutofit/>
          </a:bodyPr>
          <a:lstStyle/>
          <a:p>
            <a:r>
              <a:rPr lang="ru-RU" sz="2400" b="1" dirty="0" smtClean="0"/>
              <a:t>Подарю жучку травинку,</a:t>
            </a:r>
            <a:br>
              <a:rPr lang="ru-RU" sz="2400" b="1" dirty="0" smtClean="0"/>
            </a:br>
            <a:r>
              <a:rPr lang="ru-RU" sz="2400" b="1" dirty="0" smtClean="0"/>
              <a:t>Почешу тихонько спинку,</a:t>
            </a:r>
            <a:br>
              <a:rPr lang="ru-RU" sz="2400" b="1" dirty="0" smtClean="0"/>
            </a:br>
            <a:r>
              <a:rPr lang="ru-RU" sz="2400" b="1" dirty="0" smtClean="0"/>
              <a:t>отнесу его на луг.</a:t>
            </a:r>
            <a:br>
              <a:rPr lang="ru-RU" sz="2400" b="1" dirty="0" smtClean="0"/>
            </a:br>
            <a:r>
              <a:rPr lang="ru-RU" sz="2400" b="1" dirty="0" smtClean="0"/>
              <a:t>-Мне пора. До встречи, друг!</a:t>
            </a:r>
            <a:endParaRPr lang="ru-RU" sz="2400" b="1" dirty="0"/>
          </a:p>
        </p:txBody>
      </p:sp>
      <p:pic>
        <p:nvPicPr>
          <p:cNvPr id="1026" name="Picture 2" descr="F:\работа\проекты\насекомые проект\20220517_17033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520" y="2852936"/>
            <a:ext cx="5177361" cy="3883021"/>
          </a:xfrm>
          <a:prstGeom prst="rect">
            <a:avLst/>
          </a:prstGeom>
          <a:noFill/>
        </p:spPr>
      </p:pic>
      <p:pic>
        <p:nvPicPr>
          <p:cNvPr id="1027" name="Picture 3" descr="F:\работа\проекты\насекомые проект\20220517_17120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5400000">
            <a:off x="5247878" y="2825130"/>
            <a:ext cx="3809995" cy="28574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91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4906888" cy="1096147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Рисование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F:\работа\проекты\насекомые проект\20220518_09354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427984" y="188640"/>
            <a:ext cx="3962410" cy="2971808"/>
          </a:xfrm>
          <a:prstGeom prst="rect">
            <a:avLst/>
          </a:prstGeom>
          <a:noFill/>
        </p:spPr>
      </p:pic>
      <p:pic>
        <p:nvPicPr>
          <p:cNvPr id="2051" name="Picture 3" descr="F:\работа\проекты\насекомые проект\20220518_0936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7584" y="4005491"/>
            <a:ext cx="3600400" cy="2700300"/>
          </a:xfrm>
          <a:prstGeom prst="rect">
            <a:avLst/>
          </a:prstGeom>
          <a:noFill/>
        </p:spPr>
      </p:pic>
      <p:pic>
        <p:nvPicPr>
          <p:cNvPr id="2052" name="Picture 4" descr="F:\работа\проекты\насекомые проект\20220518_09361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95536" y="1124743"/>
            <a:ext cx="3600400" cy="2700301"/>
          </a:xfrm>
          <a:prstGeom prst="rect">
            <a:avLst/>
          </a:prstGeom>
          <a:noFill/>
        </p:spPr>
      </p:pic>
      <p:pic>
        <p:nvPicPr>
          <p:cNvPr id="2053" name="Picture 5" descr="F:\работа\проекты\насекомые проект\20220518_093556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4048" y="4534754"/>
            <a:ext cx="2928894" cy="219667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alphaModFix amt="85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272" y="5110"/>
            <a:ext cx="6145904" cy="1119634"/>
          </a:xfrm>
        </p:spPr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Выставка рисунков</a:t>
            </a:r>
            <a:endParaRPr lang="ru-RU" b="1" i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F:\работа\проекты\насекомые проект\20220520_07363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4176" y="1052736"/>
            <a:ext cx="4512501" cy="3384376"/>
          </a:xfrm>
          <a:prstGeom prst="rect">
            <a:avLst/>
          </a:prstGeom>
          <a:noFill/>
        </p:spPr>
      </p:pic>
      <p:pic>
        <p:nvPicPr>
          <p:cNvPr id="3075" name="Picture 3" descr="F:\работа\проекты\насекомые проект\20220520_07364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96437" y="2243663"/>
            <a:ext cx="4547563" cy="3410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3573</Words>
  <Application>WPS Presentation</Application>
  <PresentationFormat>Экран (4:3)</PresentationFormat>
  <Paragraphs>86</Paragraphs>
  <Slides>13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Arial</vt:lpstr>
      <vt:lpstr>SimSun</vt:lpstr>
      <vt:lpstr>Wingdings</vt:lpstr>
      <vt:lpstr>Times New Roman</vt:lpstr>
      <vt:lpstr>Calibri</vt:lpstr>
      <vt:lpstr>Microsoft YaHei</vt:lpstr>
      <vt:lpstr>Droid Sans Fallback</vt:lpstr>
      <vt:lpstr>Arial Unicode MS</vt:lpstr>
      <vt:lpstr>Тема Office</vt:lpstr>
      <vt:lpstr>Насекомые – наши друзья!</vt:lpstr>
      <vt:lpstr>Насекомых на дороге Мы увидим очень много, Коль умеешь ты считать, Их всегда легко узнать. Если только лапок шесть Насчитал ты ровно, Будь тогда уверен – Это насекомое! (Цензор О.В.) </vt:lpstr>
      <vt:lpstr>PowerPoint 演示文稿</vt:lpstr>
      <vt:lpstr>PowerPoint 演示文稿</vt:lpstr>
      <vt:lpstr>PowerPoint 演示文稿</vt:lpstr>
      <vt:lpstr>PowerPoint 演示文稿</vt:lpstr>
      <vt:lpstr>Подарю жучку травинку, Почешу тихонько спинку, отнесу его на луг. -Мне пора. До встречи, друг!</vt:lpstr>
      <vt:lpstr>Рисование</vt:lpstr>
      <vt:lpstr>Выставка рисунков</vt:lpstr>
      <vt:lpstr>Лепка</vt:lpstr>
      <vt:lpstr>PowerPoint 演示文稿</vt:lpstr>
      <vt:lpstr>Наши работы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vadim</cp:lastModifiedBy>
  <cp:revision>8</cp:revision>
  <dcterms:created xsi:type="dcterms:W3CDTF">2022-10-24T14:17:09Z</dcterms:created>
  <dcterms:modified xsi:type="dcterms:W3CDTF">2022-10-24T14:17:09Z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/>
  </property>
  <property fmtid="{D5CDD505-2E9C-101B-9397-08002B2CF9AE}" pid="3" name="KSOProductBuildVer">
    <vt:lpwstr>1049-11.1.0.11664</vt:lpwstr>
  </property>
</Properties>
</file>