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676456" cy="151216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по сказкам</a:t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/>
              <a:t>                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группа № 6 «Кузнечики»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Выполнили: Тарасова Н. П.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Низамова Д. Д.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2021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92a53989a2b2fa8cdb1a85e4ee222d8d.jpe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1520" y="1050611"/>
            <a:ext cx="8712967" cy="3997835"/>
          </a:xfrm>
        </p:spPr>
      </p:pic>
      <p:pic>
        <p:nvPicPr>
          <p:cNvPr id="5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52"/>
            <a:ext cx="7175500" cy="885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8518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Мы пришли в библиотеку  много нового узнать.  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Здесь всегда нам интересно, скоро будем мы читать.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Я\Downloads\15-09-2021_04-09-45\20210525_104804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428596" y="500042"/>
            <a:ext cx="8229600" cy="3793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Журналы детские нам дали, чтобы мы их полистали.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Все картинки посмотрели, чтобы просто не сидели.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Я\Downloads\15-09-2021_04-09-45\20210525_112932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500034" y="785794"/>
            <a:ext cx="8229600" cy="3792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Путешествие по сказкам было занимательно,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А теперь у всех раскраски  - тоже замечательно.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Я\Downloads\15-09-2021_04-09-45\20210525_112325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071670" y="357166"/>
            <a:ext cx="5343033" cy="2461986"/>
          </a:xfrm>
          <a:prstGeom prst="rect">
            <a:avLst/>
          </a:prstGeom>
          <a:noFill/>
        </p:spPr>
      </p:pic>
      <p:pic>
        <p:nvPicPr>
          <p:cNvPr id="2051" name="Picture 3" descr="C:\Users\Я\Downloads\15-09-2021_04-09-45\20210525_1122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2928934"/>
            <a:ext cx="4496033" cy="2071702"/>
          </a:xfrm>
          <a:prstGeom prst="rect">
            <a:avLst/>
          </a:prstGeom>
          <a:noFill/>
        </p:spPr>
      </p:pic>
      <p:pic>
        <p:nvPicPr>
          <p:cNvPr id="2052" name="Picture 4" descr="C:\Users\Я\Downloads\15-09-2021_04-09-45\20210525_1121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4416964" cy="20352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517232"/>
            <a:ext cx="7974058" cy="9121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Буква « Я»-красивая, буква  «Я»- большая,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С ней сфотографироваться дети все желают.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Я\Downloads\15-09-2021_04-09-45\20210525_113831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326088" y="1040412"/>
            <a:ext cx="2800312" cy="1290944"/>
          </a:xfrm>
          <a:prstGeom prst="rect">
            <a:avLst/>
          </a:prstGeom>
          <a:noFill/>
        </p:spPr>
      </p:pic>
      <p:pic>
        <p:nvPicPr>
          <p:cNvPr id="4099" name="Picture 3" descr="C:\Users\Я\Downloads\15-09-2021_04-09-45\20210525_114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34173" y="1566167"/>
            <a:ext cx="3160707" cy="1457086"/>
          </a:xfrm>
          <a:prstGeom prst="rect">
            <a:avLst/>
          </a:prstGeom>
          <a:noFill/>
        </p:spPr>
      </p:pic>
      <p:pic>
        <p:nvPicPr>
          <p:cNvPr id="4100" name="Picture 4" descr="C:\Users\Я\Downloads\15-09-2021_04-09-45\20210525_1140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557187" y="2086359"/>
            <a:ext cx="3500462" cy="1613713"/>
          </a:xfrm>
          <a:prstGeom prst="rect">
            <a:avLst/>
          </a:prstGeom>
          <a:noFill/>
        </p:spPr>
      </p:pic>
      <p:pic>
        <p:nvPicPr>
          <p:cNvPr id="4101" name="Picture 5" descr="C:\Users\Я\Downloads\15-09-2021_04-09-45\20210525_1140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5846470" y="2726034"/>
            <a:ext cx="3488342" cy="160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42926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Одуванчиков так много, разбегаются глаза.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Поиграли на полянке, в детский сад идти пора.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Users\Я\Downloads\15-09-2021_04-09-45\20210525_115124.jpg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-159506" y="659514"/>
            <a:ext cx="4888697" cy="3998250"/>
          </a:xfrm>
          <a:prstGeom prst="rect">
            <a:avLst/>
          </a:prstGeom>
          <a:noFill/>
        </p:spPr>
      </p:pic>
      <p:pic>
        <p:nvPicPr>
          <p:cNvPr id="5123" name="Picture 3" descr="C:\Users\Я\Downloads\15-09-2021_04-09-45\20210525_1151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394258" y="608057"/>
            <a:ext cx="4857785" cy="4070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WPS Presentation</Application>
  <PresentationFormat>Экран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Путешествие по сказкам                      Средняя группа № 6 «Кузнечики»                                              Выполнили: Тарасова Н. П.                                                                     Низамова Д. Д. Апрель 2021</vt:lpstr>
      <vt:lpstr>Мы пришли в библиотеку  много нового узнать.    Здесь всегда нам интересно, скоро будем мы читать.</vt:lpstr>
      <vt:lpstr>Журналы детские нам дали, чтобы мы их полистали. Все картинки посмотрели, чтобы просто не сидели.</vt:lpstr>
      <vt:lpstr>Путешествие по сказкам было занимательно, А теперь у всех раскраски  - тоже замечательно.</vt:lpstr>
      <vt:lpstr>Буква « Я»-красивая, буква  «Я»- большая, С ней сфотографироваться дети все желают.</vt:lpstr>
      <vt:lpstr>Одуванчиков так много, разбегаются глаза. Поиграли на полянке, в детский сад идти пора.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Выполнили: Тарасова Н. П.,                                                           Низамова Д. Д.    Февраль 2021  </dc:title>
  <dc:creator>Я</dc:creator>
  <cp:lastModifiedBy>vadim</cp:lastModifiedBy>
  <cp:revision>11</cp:revision>
  <dcterms:created xsi:type="dcterms:W3CDTF">2021-12-15T15:35:28Z</dcterms:created>
  <dcterms:modified xsi:type="dcterms:W3CDTF">2021-12-15T15:35:28Z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