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57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585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65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8945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535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00100" y="142852"/>
            <a:ext cx="7175500" cy="885825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8136904" cy="2160240"/>
          </a:xfrm>
        </p:spPr>
        <p:txBody>
          <a:bodyPr>
            <a:normAutofit fontScale="75000" lnSpcReduction="2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«Растения нашего края»</a:t>
            </a:r>
            <a:endParaRPr lang="ru-RU" sz="35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Музейный урок</a:t>
            </a:r>
            <a:endParaRPr lang="ru-RU" sz="35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200" b="1" dirty="0" smtClean="0">
                <a:solidFill>
                  <a:schemeClr val="tx1"/>
                </a:solidFill>
              </a:rPr>
              <a:t>                         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№ 6  «Кузнечики»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Выполнили: Тарасова Н. П.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Низамова Д. Д.</a:t>
            </a: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2022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E:\работа\печать\картинки\image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7850" y="764704"/>
            <a:ext cx="3587750" cy="35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6 ГРУППА\музейный урок 22\20220207_0917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279855"/>
            <a:ext cx="3789400" cy="284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1124744"/>
            <a:ext cx="3460154" cy="498639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СЮН приехал в </a:t>
            </a:r>
            <a:r>
              <a:rPr lang="ru-RU" sz="1800" dirty="0" smtClean="0">
                <a:solidFill>
                  <a:srgbClr val="C00000"/>
                </a:solidFill>
              </a:rPr>
              <a:t>гости к </a:t>
            </a:r>
            <a:r>
              <a:rPr lang="ru-RU" sz="1800" dirty="0" smtClean="0">
                <a:solidFill>
                  <a:srgbClr val="C00000"/>
                </a:solidFill>
              </a:rPr>
              <a:t>нам,</a:t>
            </a:r>
            <a:br>
              <a:rPr lang="ru-RU" sz="1800" dirty="0" smtClean="0">
                <a:solidFill>
                  <a:srgbClr val="C00000"/>
                </a:solidFill>
              </a:rPr>
            </a:b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 smtClean="0">
                <a:solidFill>
                  <a:srgbClr val="C00000"/>
                </a:solidFill>
              </a:rPr>
            </a:b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Мы расселись по местам.</a:t>
            </a:r>
            <a:br>
              <a:rPr lang="ru-RU" sz="1800" dirty="0" smtClean="0">
                <a:solidFill>
                  <a:srgbClr val="C00000"/>
                </a:solidFill>
              </a:rPr>
            </a:b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 smtClean="0">
                <a:solidFill>
                  <a:srgbClr val="C00000"/>
                </a:solidFill>
              </a:rPr>
            </a:b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О растениях нашего края,</a:t>
            </a:r>
            <a:br>
              <a:rPr lang="ru-RU" sz="1800" dirty="0" smtClean="0">
                <a:solidFill>
                  <a:srgbClr val="C00000"/>
                </a:solidFill>
              </a:rPr>
            </a:b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Мы сегодня много узнаем.</a:t>
            </a: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 smtClean="0">
                <a:solidFill>
                  <a:srgbClr val="C00000"/>
                </a:solidFill>
              </a:rPr>
            </a:br>
            <a:br>
              <a:rPr lang="ru-RU" sz="1800" dirty="0"/>
            </a:b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143506" y="1592797"/>
            <a:ext cx="489654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        Мы руки вверх подняли, деревьями стали.</a:t>
            </a:r>
            <a:br>
              <a:rPr lang="ru-RU" sz="2400" dirty="0" smtClean="0">
                <a:solidFill>
                  <a:srgbClr val="C00000"/>
                </a:solidFill>
              </a:rPr>
            </a:b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            Веселая игра, нам понравилась она.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475656" y="692696"/>
            <a:ext cx="604867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136904" cy="10081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Интересное занятие мы слушали внимательно.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Нам вопросы задавали, а мы дружно отвечали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619672" y="764704"/>
            <a:ext cx="5976664" cy="448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97152"/>
            <a:ext cx="7024744" cy="143103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На слайдах мы увидели природу,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Мы будем проявлять о ней заботу.</a:t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39552" y="1052736"/>
            <a:ext cx="393643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4008" y="1052736"/>
            <a:ext cx="393643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013176"/>
            <a:ext cx="7416824" cy="12961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Какие деревья растут, какие звери живут.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Все мы это узнали о родном нашем крае.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835696" y="764704"/>
            <a:ext cx="5184577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7560839" cy="2040339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860</Words>
  <Application>WPS Presentation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Wingdings 2</vt:lpstr>
      <vt:lpstr>Times New Roman</vt:lpstr>
      <vt:lpstr>Century Gothic</vt:lpstr>
      <vt:lpstr>Microsoft YaHei</vt:lpstr>
      <vt:lpstr>Droid Sans Fallback</vt:lpstr>
      <vt:lpstr>Arial Unicode MS</vt:lpstr>
      <vt:lpstr>Calibri</vt:lpstr>
      <vt:lpstr>Остин</vt:lpstr>
      <vt:lpstr>PowerPoint 演示文稿</vt:lpstr>
      <vt:lpstr>СЮН приехал в гости к нам,    Мы расселись по местам.    О растениях нашего края,   Мы сегодня много узнаем.    </vt:lpstr>
      <vt:lpstr>        Мы руки вверх подняли, деревьями стали.              Веселая игра, нам понравилась она.</vt:lpstr>
      <vt:lpstr>Интересное занятие мы слушали внимательно. Нам вопросы задавали, а мы дружно отвечали.</vt:lpstr>
      <vt:lpstr>На слайдах мы увидели природу, Мы будем проявлять о ней заботу. </vt:lpstr>
      <vt:lpstr>Какие деревья растут, какие звери живут. Все мы это узнали о родном нашем крае.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vadim</cp:lastModifiedBy>
  <cp:revision>12</cp:revision>
  <dcterms:created xsi:type="dcterms:W3CDTF">2022-10-24T14:15:15Z</dcterms:created>
  <dcterms:modified xsi:type="dcterms:W3CDTF">2022-10-24T14:15:15Z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