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B919"/>
    <a:srgbClr val="03AD17"/>
    <a:srgbClr val="00823B"/>
    <a:srgbClr val="CC0066"/>
    <a:srgbClr val="33CC33"/>
    <a:srgbClr val="36F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F443-D65B-465F-81C8-38C99D408E73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B1A7-DA75-41C8-88D3-A1EFEAFB991A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DB84-C566-4119-9983-11C215EEE3F4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DAF35-E6C6-4BA9-BF7A-D80FBCAF990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913C-31C4-48FE-BD61-11B9F10045E8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5DD9E-FC20-410D-9E69-9101C9F211C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67AB-51BF-4756-B7C6-E2C29376BC99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121AC-4E48-447F-A1C7-BB541975501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BDD2B-0F71-4588-AF1C-CF6324880558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D30A-3332-44E5-8E33-9D383A202CAC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2E51-D314-471F-941C-47E48EE401C1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67F3-DB0E-4FF8-BAFC-4B5BECB5854C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A9B73-E8B2-4866-86AD-AD2BB593C007}" type="datetimeFigureOut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0CB65-5844-4597-AD42-FD32BA91BE2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95E7-AD9A-41F2-835B-AAAF204B5D29}" type="datetimeFigureOut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0F48-48DF-4324-A087-BDBBC674D0B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2D62-BF77-4435-8E2D-BC1CA6CC6A2C}" type="datetimeFigureOut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9485-293F-42D8-9AF0-105272A0989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5CA05-05F8-49FE-BD99-381BD72195E7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8C207-02BA-43C0-AD9E-7C79A231A6DE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FD1B0-2F78-4F27-B4E6-55256497A574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957A-EC46-4436-A85B-A91FE0E9F64A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false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true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false" compatLnSpc="true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true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B754D2-2895-466A-9205-5009F13CD00C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01D47B-DA7D-408F-A99F-BCCA91009F52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9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9.xml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9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image" Target="../media/image25.jpeg"/><Relationship Id="rId7" Type="http://schemas.openxmlformats.org/officeDocument/2006/relationships/image" Target="../media/image24.jpeg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116013" y="692150"/>
            <a:ext cx="6840537" cy="54737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6000" b="1" i="1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  <a:ea typeface="KaiTi" pitchFamily="49" charset="-122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KaiTi" pitchFamily="49" charset="-122"/>
              </a:rPr>
              <a:t>Разноцветная неделя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>
                <a:solidFill>
                  <a:srgbClr val="00823B"/>
                </a:solidFill>
                <a:latin typeface="Monotype Corsiva" panose="03010101010201010101" pitchFamily="66" charset="0"/>
              </a:rPr>
              <a:t>Средняя группа № 6 «Кузнечики»</a:t>
            </a:r>
            <a:endParaRPr lang="ru-RU" sz="3200" b="1" dirty="0">
              <a:solidFill>
                <a:srgbClr val="00823B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</a:rPr>
              <a:t>Выполнили: Тарасова Н. П.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</a:rPr>
              <a:t>                                               Низамова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</a:rPr>
              <a:t>Д. Д.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Октябрь </a:t>
            </a:r>
            <a:r>
              <a:rPr lang="ru-RU" sz="3200" dirty="0">
                <a:solidFill>
                  <a:srgbClr val="FFFF00"/>
                </a:solidFill>
                <a:latin typeface="Monotype Corsiva" panose="03010101010201010101" pitchFamily="66" charset="0"/>
              </a:rPr>
              <a:t>2020</a:t>
            </a:r>
            <a:endParaRPr lang="ru-RU" sz="3200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Текст 3"/>
          <p:cNvSpPr>
            <a:spLocks noGrp="true"/>
          </p:cNvSpPr>
          <p:nvPr>
            <p:ph type="body" sz="half" idx="2"/>
          </p:nvPr>
        </p:nvSpPr>
        <p:spPr>
          <a:xfrm>
            <a:off x="179388" y="4549775"/>
            <a:ext cx="4321175" cy="2143125"/>
          </a:xfrm>
        </p:spPr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Мы сегодня в красном,</a:t>
            </a:r>
            <a:endParaRPr lang="ru-RU" sz="2400" b="1" smtClean="0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Красный цвет прекрасный!</a:t>
            </a:r>
            <a:endParaRPr lang="ru-RU" sz="2400" b="1" smtClean="0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Нам всем очень хорошо, </a:t>
            </a:r>
            <a:endParaRPr lang="ru-RU" sz="2400" b="1" smtClean="0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Светит солнышко в окно!</a:t>
            </a:r>
            <a:r>
              <a:rPr lang="ru-RU" sz="240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endParaRPr lang="ru-RU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 descr="F:\Фото 6 группа\разноцветная неделя\IMG-20201016-WA0001.jpg"/>
          <p:cNvPicPr>
            <a:picLocks noGrp="true" noChangeAspect="true" noChangeArrowheads="true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1113" y="188913"/>
            <a:ext cx="5688012" cy="4265612"/>
          </a:xfrm>
        </p:spPr>
      </p:pic>
      <p:pic>
        <p:nvPicPr>
          <p:cNvPr id="14339" name="Picture 3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88913"/>
            <a:ext cx="316865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C:\Users\Я\Desktop\IMG-20201123-WA0011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250" y="4549775"/>
            <a:ext cx="16065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Я\Desktop\IMG-20201123-WA0020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4549775"/>
            <a:ext cx="16065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3"/>
          <p:cNvSpPr>
            <a:spLocks noGrp="true"/>
          </p:cNvSpPr>
          <p:nvPr>
            <p:ph type="body" sz="half" idx="2"/>
          </p:nvPr>
        </p:nvSpPr>
        <p:spPr>
          <a:xfrm>
            <a:off x="0" y="765175"/>
            <a:ext cx="4284663" cy="2135188"/>
          </a:xfrm>
        </p:spPr>
        <p:txBody>
          <a:bodyPr/>
          <a:lstStyle/>
          <a:p>
            <a:r>
              <a:rPr lang="ru-RU" sz="2400" b="1" smtClean="0">
                <a:solidFill>
                  <a:srgbClr val="00823B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 сегодня цвет зеленый,</a:t>
            </a:r>
            <a:endParaRPr lang="ru-RU" sz="2400" b="1" smtClean="0">
              <a:solidFill>
                <a:srgbClr val="00823B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00823B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Этот цвет всегда спокойный.</a:t>
            </a:r>
            <a:endParaRPr lang="ru-RU" sz="2400" b="1" smtClean="0">
              <a:solidFill>
                <a:srgbClr val="00823B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00823B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Этот цвет спокойствия </a:t>
            </a:r>
            <a:endParaRPr lang="ru-RU" sz="2400" b="1" smtClean="0">
              <a:solidFill>
                <a:srgbClr val="00823B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00823B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Принес всем удовольствия!</a:t>
            </a:r>
            <a:endParaRPr lang="ru-RU" sz="2400" b="1" smtClean="0">
              <a:solidFill>
                <a:srgbClr val="00823B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 descr="F:\Фото 6 группа\разноцветная неделя\IMG-20201014-WA0000.jpg"/>
          <p:cNvPicPr>
            <a:picLocks noGrp="true" noChangeAspect="true" noChangeArrowheads="true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327525" y="68263"/>
            <a:ext cx="4608513" cy="3455987"/>
          </a:xfrm>
        </p:spPr>
      </p:pic>
      <p:pic>
        <p:nvPicPr>
          <p:cNvPr id="15363" name="Picture 3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9163" y="3573463"/>
            <a:ext cx="4176712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900363"/>
            <a:ext cx="2808288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356100" y="4437063"/>
            <a:ext cx="4608513" cy="2279650"/>
          </a:xfrm>
        </p:spPr>
        <p:txBody>
          <a:bodyPr>
            <a:noAutofit/>
          </a:bodyPr>
          <a:lstStyle/>
          <a:p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Желтый цвет – любимый цвет.</a:t>
            </a:r>
            <a:endParaRPr lang="ru-RU" sz="2400" b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Это солнышка рассвет, </a:t>
            </a:r>
            <a:endParaRPr lang="ru-RU" sz="2400" b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Это желтые цыплята</a:t>
            </a:r>
            <a:endParaRPr lang="ru-RU" sz="2400" b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И веселые ребята.</a:t>
            </a:r>
            <a:endParaRPr lang="ru-RU" sz="2400" b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F:\Фото 6 группа\разноцветная неделя\IMG-20201013-WA0008 - копия - копия.jpg"/>
          <p:cNvPicPr>
            <a:picLocks noGrp="true" noChangeAspect="true" noChangeArrowheads="true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80975" y="260350"/>
            <a:ext cx="4397375" cy="3297238"/>
          </a:xfrm>
        </p:spPr>
      </p:pic>
      <p:pic>
        <p:nvPicPr>
          <p:cNvPr id="16387" name="Picture 3" descr="F:\Фото 6 группа\разноцветная неделя\IMG-20201013-WA0015 - копия - копия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125538"/>
            <a:ext cx="4392612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4005263"/>
            <a:ext cx="19446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 descr="C:\Users\Я\Desktop\IMG-20201123-WA0006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3643313"/>
            <a:ext cx="21971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Текст 3"/>
          <p:cNvSpPr>
            <a:spLocks noGrp="true"/>
          </p:cNvSpPr>
          <p:nvPr>
            <p:ph type="body" sz="half" idx="2"/>
          </p:nvPr>
        </p:nvSpPr>
        <p:spPr>
          <a:xfrm>
            <a:off x="5003800" y="692150"/>
            <a:ext cx="3889375" cy="2078038"/>
          </a:xfrm>
        </p:spPr>
        <p:txBody>
          <a:bodyPr/>
          <a:lstStyle/>
          <a:p>
            <a:r>
              <a:rPr lang="ru-RU" sz="2400" b="1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Небо синее над нами, </a:t>
            </a:r>
            <a:endParaRPr lang="ru-RU" sz="2400" b="1" smtClean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Мы сегодня в синем с вами. И как в поле васильки ,</a:t>
            </a:r>
            <a:endParaRPr lang="ru-RU" sz="2400" b="1" smtClean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400" b="1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Дети дружно расцвели!</a:t>
            </a:r>
            <a:endParaRPr lang="ru-RU" sz="2400" b="1" smtClean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/>
          <p:cNvPicPr>
            <a:picLocks noGrp="true" noChangeAspect="true" noChangeArrowheads="true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681538" y="3000375"/>
            <a:ext cx="4462462" cy="3346450"/>
          </a:xfrm>
        </p:spPr>
      </p:pic>
      <p:pic>
        <p:nvPicPr>
          <p:cNvPr id="17411" name="Picture 3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33375"/>
            <a:ext cx="1554163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33375"/>
            <a:ext cx="155257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" y="3000375"/>
            <a:ext cx="441325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20850" y="333375"/>
            <a:ext cx="1554163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3"/>
          <p:cNvSpPr>
            <a:spLocks noGrp="true"/>
          </p:cNvSpPr>
          <p:nvPr>
            <p:ph type="body" sz="half" idx="2"/>
          </p:nvPr>
        </p:nvSpPr>
        <p:spPr>
          <a:xfrm>
            <a:off x="2054225" y="4724400"/>
            <a:ext cx="4462463" cy="2027238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Разноцветный день у нас, </a:t>
            </a:r>
            <a:endParaRPr lang="ru-RU" sz="24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Мы оделись просто - класс!</a:t>
            </a:r>
            <a:endParaRPr lang="ru-RU" sz="24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Алиса в красном, в желтом Дима,</a:t>
            </a:r>
            <a:endParaRPr lang="ru-RU" sz="24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Ну а Рома любит синий!</a:t>
            </a:r>
            <a:endParaRPr lang="ru-RU" sz="24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606675" y="2112963"/>
            <a:ext cx="3589338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46660">
            <a:off x="6126163" y="442913"/>
            <a:ext cx="2770187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54846">
            <a:off x="166688" y="369888"/>
            <a:ext cx="25431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97068">
            <a:off x="7026275" y="2465388"/>
            <a:ext cx="1646238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600" y="2527300"/>
            <a:ext cx="238125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true" noChangeArrowheads="true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00740">
            <a:off x="6478588" y="5059363"/>
            <a:ext cx="24733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true" noChangeArrowheads="true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25775" y="209550"/>
            <a:ext cx="27511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0"/>
          <p:cNvPicPr>
            <a:picLocks noChangeAspect="true" noChangeArrowheads="true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434050">
            <a:off x="223838" y="4392613"/>
            <a:ext cx="16954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true"/>
          </p:cNvSpPr>
          <p:nvPr>
            <p:ph type="title"/>
          </p:nvPr>
        </p:nvSpPr>
        <p:spPr>
          <a:xfrm>
            <a:off x="896938" y="1844675"/>
            <a:ext cx="8218487" cy="2447925"/>
          </a:xfrm>
        </p:spPr>
        <p:txBody>
          <a:bodyPr/>
          <a:lstStyle/>
          <a:p>
            <a:r>
              <a:rPr lang="ru-RU" sz="660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Спасибо </a:t>
            </a:r>
            <a:r>
              <a:rPr lang="ru-RU" sz="6600" smtClean="0">
                <a:solidFill>
                  <a:srgbClr val="03B919"/>
                </a:solidFill>
                <a:latin typeface="Monotype Corsiva" panose="03010101010201010101" pitchFamily="66" charset="0"/>
              </a:rPr>
              <a:t>за</a:t>
            </a:r>
            <a:r>
              <a:rPr lang="ru-RU" sz="660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6600" smtClean="0">
                <a:solidFill>
                  <a:srgbClr val="0070C0"/>
                </a:solidFill>
                <a:latin typeface="Monotype Corsiva" panose="03010101010201010101" pitchFamily="66" charset="0"/>
              </a:rPr>
              <a:t>внимание! </a:t>
            </a:r>
            <a:endParaRPr lang="ru-RU" sz="660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WPS Presentation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Monotype Corsiva</vt:lpstr>
      <vt:lpstr>KaiTi</vt:lpstr>
      <vt:lpstr>Droid Sans Fallback</vt:lpstr>
      <vt:lpstr>Times New Roman</vt:lpstr>
      <vt:lpstr>微软雅黑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21</cp:revision>
  <dcterms:created xsi:type="dcterms:W3CDTF">2021-01-17T12:49:39Z</dcterms:created>
  <dcterms:modified xsi:type="dcterms:W3CDTF">2021-01-17T12:49:39Z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