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031D-2893-4A8C-95DE-3B0C8AD92474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8357-0ED1-4EE8-B90C-7A0BDD3A1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031D-2893-4A8C-95DE-3B0C8AD92474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8357-0ED1-4EE8-B90C-7A0BDD3A1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031D-2893-4A8C-95DE-3B0C8AD92474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8357-0ED1-4EE8-B90C-7A0BDD3A1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031D-2893-4A8C-95DE-3B0C8AD92474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8357-0ED1-4EE8-B90C-7A0BDD3A1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031D-2893-4A8C-95DE-3B0C8AD92474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8357-0ED1-4EE8-B90C-7A0BDD3A1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031D-2893-4A8C-95DE-3B0C8AD92474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8357-0ED1-4EE8-B90C-7A0BDD3A1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031D-2893-4A8C-95DE-3B0C8AD92474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8357-0ED1-4EE8-B90C-7A0BDD3A1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031D-2893-4A8C-95DE-3B0C8AD92474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8357-0ED1-4EE8-B90C-7A0BDD3A1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031D-2893-4A8C-95DE-3B0C8AD92474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8357-0ED1-4EE8-B90C-7A0BDD3A1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031D-2893-4A8C-95DE-3B0C8AD92474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8357-0ED1-4EE8-B90C-7A0BDD3A1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031D-2893-4A8C-95DE-3B0C8AD92474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8357-0ED1-4EE8-B90C-7A0BDD3A1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B031D-2893-4A8C-95DE-3B0C8AD92474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68357-0ED1-4EE8-B90C-7A0BDD3A1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на\Desktop\dva-serdc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1500174"/>
            <a:ext cx="657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Разноцветная 		неделя</a:t>
            </a:r>
            <a:endParaRPr lang="ru-RU" sz="4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5715016"/>
            <a:ext cx="5357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</a:rPr>
              <a:t>МБДОУЦРР №28 «Огонек»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Группа №6 «Кузнечики»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Подготовила: воспитатель Баталова М.А.</a:t>
            </a:r>
          </a:p>
          <a:p>
            <a:endParaRPr lang="ru-RU" sz="2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Colorful-rotate-the-light-background-vector-de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2285992"/>
            <a:ext cx="8001056" cy="101566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Спасибо за внимание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Colorful-rotate-the-light-background-vector-de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Марина\Desktop\Фото053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382"/>
          <a:stretch>
            <a:fillRect/>
          </a:stretch>
        </p:blipFill>
        <p:spPr bwMode="auto">
          <a:xfrm>
            <a:off x="3357554" y="1928802"/>
            <a:ext cx="3348000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Марина\Desktop\Фото053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703"/>
          <a:stretch>
            <a:fillRect/>
          </a:stretch>
        </p:blipFill>
        <p:spPr bwMode="auto">
          <a:xfrm>
            <a:off x="0" y="0"/>
            <a:ext cx="3240000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Марина\Desktop\Фото053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7000" y="0"/>
            <a:ext cx="2457000" cy="32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7504" y="5373216"/>
            <a:ext cx="3929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</a:rPr>
              <a:t>Мы неделю не скучали</a:t>
            </a:r>
          </a:p>
          <a:p>
            <a:r>
              <a:rPr lang="ru-RU" sz="2000" b="1" i="1" dirty="0" smtClean="0">
                <a:solidFill>
                  <a:srgbClr val="FFFF00"/>
                </a:solidFill>
              </a:rPr>
              <a:t>Много нового узнали:</a:t>
            </a:r>
          </a:p>
          <a:p>
            <a:r>
              <a:rPr lang="ru-RU" sz="2000" b="1" i="1" dirty="0" smtClean="0">
                <a:solidFill>
                  <a:srgbClr val="FFFF00"/>
                </a:solidFill>
              </a:rPr>
              <a:t>Для чего нам нужны краски?</a:t>
            </a:r>
          </a:p>
          <a:p>
            <a:r>
              <a:rPr lang="ru-RU" sz="2000" b="1" i="1" dirty="0" smtClean="0">
                <a:solidFill>
                  <a:srgbClr val="FFFF00"/>
                </a:solidFill>
              </a:rPr>
              <a:t>Чтобы было все в окраске</a:t>
            </a:r>
            <a:r>
              <a:rPr lang="ru-RU" b="1" dirty="0" smtClean="0">
                <a:solidFill>
                  <a:srgbClr val="FFFF00"/>
                </a:solidFill>
              </a:rPr>
              <a:t>!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Colorful-rotate-the-light-background-vector-de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Марина\Desktop\Фото05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62"/>
          <a:stretch>
            <a:fillRect/>
          </a:stretch>
        </p:blipFill>
        <p:spPr bwMode="auto">
          <a:xfrm rot="16200000">
            <a:off x="1095372" y="-1095372"/>
            <a:ext cx="2686056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Марина\Desktop\Фото054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324080" y="1747830"/>
            <a:ext cx="36576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Марина\Desktop\Фото056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4" t="8789" b="10644"/>
          <a:stretch>
            <a:fillRect/>
          </a:stretch>
        </p:blipFill>
        <p:spPr bwMode="auto">
          <a:xfrm>
            <a:off x="5572132" y="2928910"/>
            <a:ext cx="3571868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Colorful-rotate-the-light-background-vector-de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Марина\Desktop\Фото054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433"/>
          <a:stretch>
            <a:fillRect/>
          </a:stretch>
        </p:blipFill>
        <p:spPr bwMode="auto">
          <a:xfrm>
            <a:off x="357158" y="142852"/>
            <a:ext cx="3887441" cy="41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Марина\Desktop\Фото054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2285992"/>
            <a:ext cx="3294000" cy="43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4747469"/>
            <a:ext cx="5357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</a:t>
            </a:r>
            <a:r>
              <a:rPr lang="ru-RU" sz="2400" b="1" i="1" dirty="0" smtClean="0">
                <a:solidFill>
                  <a:srgbClr val="FFFF00"/>
                </a:solidFill>
              </a:rPr>
              <a:t>В течении недели все вместе просматривали мультфильмы и различные презентации, в результате чего узнали много нового.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Colorful-rotate-the-light-background-vector-de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Марина\Desktop\Фото054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876800" y="-609600"/>
            <a:ext cx="36576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Марина\Desktop\Фото054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09600" y="2590800"/>
            <a:ext cx="36576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5720" y="928670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Совместно с родителями выполняли различные задания.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786314" y="4357694"/>
            <a:ext cx="485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Неделя прошла быстро и незаметно</a:t>
            </a:r>
          </a:p>
          <a:p>
            <a:r>
              <a:rPr lang="ru-RU" sz="2400" b="1" i="1" dirty="0" smtClean="0"/>
              <a:t>Но всем ребятам она очень понравилась!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Colorful-rotate-the-light-background-vector-de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Марина\Desktop\Фото055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2376000" cy="31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Марина\Desktop\Фото055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285728"/>
            <a:ext cx="216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Марина\Desktop\Фото055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571480"/>
            <a:ext cx="2241000" cy="29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Марина\Desktop\Фото055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2571744"/>
            <a:ext cx="2268000" cy="30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Марина\Desktop\Фото056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3286124"/>
            <a:ext cx="2268000" cy="30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C:\Users\Марина\Desktop\Фото0562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3500438"/>
            <a:ext cx="2241000" cy="29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Colorful-rotate-the-light-background-vector-de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Марина\Desktop\Фото055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80675">
            <a:off x="397719" y="272257"/>
            <a:ext cx="2511000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Марина\Desktop\Фото055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214290"/>
            <a:ext cx="2673000" cy="35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Марина\Desktop\Фото055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30067">
            <a:off x="6168640" y="280556"/>
            <a:ext cx="2565000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Марина\Desktop\Фото055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04215">
            <a:off x="714348" y="3357562"/>
            <a:ext cx="2484000" cy="33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Марина\Desktop\Фото056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97726">
            <a:off x="6286512" y="3654000"/>
            <a:ext cx="2403000" cy="32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C:\Users\Марина\Desktop\Фото056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3654000"/>
            <a:ext cx="2403000" cy="32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Colorful-rotate-the-light-background-vector-de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C:\Users\Марина\Desktop\Фото056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914"/>
          <a:stretch>
            <a:fillRect/>
          </a:stretch>
        </p:blipFill>
        <p:spPr bwMode="auto">
          <a:xfrm>
            <a:off x="214282" y="0"/>
            <a:ext cx="2850611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Марина\Desktop\Фото056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773"/>
          <a:stretch>
            <a:fillRect/>
          </a:stretch>
        </p:blipFill>
        <p:spPr bwMode="auto">
          <a:xfrm>
            <a:off x="3143240" y="1142984"/>
            <a:ext cx="2922406" cy="32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C:\Users\Марина\Desktop\Фото057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25" b="13379"/>
          <a:stretch>
            <a:fillRect/>
          </a:stretch>
        </p:blipFill>
        <p:spPr bwMode="auto">
          <a:xfrm>
            <a:off x="6072198" y="285728"/>
            <a:ext cx="2780939" cy="3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C:\Users\Марина\Desktop\Фото056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5" t="8984" r="8984" b="25098"/>
          <a:stretch>
            <a:fillRect/>
          </a:stretch>
        </p:blipFill>
        <p:spPr bwMode="auto">
          <a:xfrm>
            <a:off x="142844" y="3786190"/>
            <a:ext cx="2844000" cy="28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C:\Users\Марина\Desktop\Фото057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54" b="20703"/>
          <a:stretch>
            <a:fillRect/>
          </a:stretch>
        </p:blipFill>
        <p:spPr bwMode="auto">
          <a:xfrm>
            <a:off x="6072198" y="3857628"/>
            <a:ext cx="2838502" cy="27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Colorful-rotate-the-light-background-vector-de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Марина\Desktop\Фото057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2457000" cy="32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Марина\Desktop\Фото057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90" r="10937" b="17773"/>
          <a:stretch>
            <a:fillRect/>
          </a:stretch>
        </p:blipFill>
        <p:spPr bwMode="auto">
          <a:xfrm>
            <a:off x="3286116" y="285728"/>
            <a:ext cx="2632748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Марина\Desktop\Фото057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59" r="10156" b="9179"/>
          <a:stretch>
            <a:fillRect/>
          </a:stretch>
        </p:blipFill>
        <p:spPr bwMode="auto">
          <a:xfrm>
            <a:off x="6357950" y="214290"/>
            <a:ext cx="2546704" cy="36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C:\Users\Марина\Desktop\Фото057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74" r="4296" b="33691"/>
          <a:stretch>
            <a:fillRect/>
          </a:stretch>
        </p:blipFill>
        <p:spPr bwMode="auto">
          <a:xfrm>
            <a:off x="285720" y="3857628"/>
            <a:ext cx="350046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C:\Users\Марина\Desktop\Фото056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78" t="6054" b="7519"/>
          <a:stretch>
            <a:fillRect/>
          </a:stretch>
        </p:blipFill>
        <p:spPr bwMode="auto">
          <a:xfrm>
            <a:off x="4214810" y="3546000"/>
            <a:ext cx="2728183" cy="33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80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Administrator</cp:lastModifiedBy>
  <cp:revision>26</cp:revision>
  <dcterms:created xsi:type="dcterms:W3CDTF">2015-10-17T16:30:48Z</dcterms:created>
  <dcterms:modified xsi:type="dcterms:W3CDTF">2015-10-24T04:45:35Z</dcterms:modified>
</cp:coreProperties>
</file>