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9B5E-4E9E-4A97-8058-8604E6E47496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09A6-4A42-4ADF-A127-8790E28B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0751-0A33-4ACC-94A4-E46CD78AF13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65CB-5B0A-48DE-992A-AC84919DC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081A-8B4C-4A37-9023-FC68C15A3138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3A1B-6B8E-41DA-9A3E-2F08C385B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A7C6-46B6-46B6-8EC7-23C04184284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9EAD-CE7A-4EC0-BE97-771C60CC2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C52F-577C-4100-819E-E4493B6DA3E2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EE06-8AC1-4BFA-BA6E-2FE14C13C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8273-C67F-44C9-A097-4287ABBC656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EE7A-3ED3-425D-92AF-FEA66E948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D155D-44D0-46C2-B28E-9F838D872C42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B06F-8F6B-46FD-90FF-E507BB7F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446B-51C1-4199-B633-3CF9EDE82EE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7EA9-D2CE-412B-B9DB-EE4D8BAE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8817-92DA-40D7-82BA-6FAD65B6C4C6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7C7E-A0D3-4ACE-9920-0240BDB2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F476-AA5F-4506-90B1-0CEC33115AC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9C18-29FC-41CA-A307-8DB37BDEB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7E51-3857-40C9-B103-D4CD925ECAE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CD86-18F3-4E9A-9718-E0EBFA3C0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07571B-85BF-4327-90FB-7AA007679BE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F172D-F702-42E2-B12F-B904EFE4C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Марина\Desktop\Studiya-tants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2788"/>
            <a:ext cx="91440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357166"/>
            <a:ext cx="6429420" cy="31878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Кружок по ритмике в группе  №6 «Кузнечики»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357688" y="6357938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 2017г.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072188" y="6072188"/>
            <a:ext cx="30718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МБДОУЦРР №28 «Огонек»</a:t>
            </a:r>
          </a:p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Выполнила: Баталова М.А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новый год17г.кузнечики\ритмика\20170130_094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4000" cy="32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новый год17г.кузнечики\ритмика\20170130_094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12000" cy="3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Марина\Desktop\новый год17г.кузнечики\ритмика\20170130_09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00" y="0"/>
            <a:ext cx="4104000" cy="30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3643313"/>
            <a:ext cx="5857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Легкая разминка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   перед занятием.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Марина\Desktop\новый год17г.кузнечики\ритмика\20170130_09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7718" y="2574000"/>
            <a:ext cx="489600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новый год17г.кузнечики\ритмика\20170130_095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1500" y="2605500"/>
            <a:ext cx="4860000" cy="36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428750" y="571500"/>
            <a:ext cx="6929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Выполнение выученных элементов 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  танцевальных движений.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новый год17г.кузнечики\20170209_092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новый год17г.кузнечики\20170126_10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00" y="4104000"/>
            <a:ext cx="3672000" cy="27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новый год17г.кузнечики\20170126_101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00" y="0"/>
            <a:ext cx="3708000" cy="278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новый год17г.кузнечики\20170209_092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071678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5750" y="4857750"/>
            <a:ext cx="5500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Развитие чувства ритма, упражнения с атрибутами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Марина\Desktop\фон ритм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Психолог</cp:lastModifiedBy>
  <cp:revision>10</cp:revision>
  <dcterms:created xsi:type="dcterms:W3CDTF">2017-03-11T07:36:30Z</dcterms:created>
  <dcterms:modified xsi:type="dcterms:W3CDTF">2017-03-14T09:21:56Z</dcterms:modified>
</cp:coreProperties>
</file>