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279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4FB7-4E92-4F47-BDB3-CEB58BD8191D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5E51-6CED-45BB-982F-613A48BB6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2378-8D2E-4FFF-8F9B-4AFDBB5A26CC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A2EC-52B4-430F-8B21-51907B77A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63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B90E7-A50E-4E0D-BFEE-1A76175DC3BD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9469-D685-403D-8E7B-B60DE08B7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7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13FF-FD37-42DA-B909-F163235F0B25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718B-DBD1-4402-924C-DFBF385CF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31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613D-823B-4357-89AA-F0DCE6947ABB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302AB-8DA1-4BD2-B6C5-11F0F02B5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849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91AD9-8A92-489D-9761-BAE8CE9E6810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F485-8214-41C4-9496-169F94B84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7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8F9B-F83A-4739-84E5-A1D30385F16C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CEDEE-23C4-46BD-8D29-047684BF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1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D680-A256-4049-9009-C7DF37BEA3A2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6D30A-9768-4A66-A5DC-35042924F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7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CC510-C6CF-4A98-A7BF-E6A3A4F69DB1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AD5F-F7FF-4C00-BA53-4ED54B7E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8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550DF-064D-4865-A8A9-1152EEBA6F04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64AF-DEB8-42DE-8D7B-94ED15688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78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7818-E9FC-492C-A132-3C057E8839E3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7AB3-95F3-402E-8074-AE7F73359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4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5019C7-F3D0-4AB7-AB83-908B81B7ECD0}" type="datetimeFigureOut">
              <a:rPr lang="ru-RU"/>
              <a:pPr>
                <a:defRPr/>
              </a:pPr>
              <a:t>27.09.2015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43846A-DEB7-4DD2-BF53-E545F8ADF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2" r:id="rId4"/>
    <p:sldLayoutId id="2147483718" r:id="rId5"/>
    <p:sldLayoutId id="2147483713" r:id="rId6"/>
    <p:sldLayoutId id="2147483719" r:id="rId7"/>
    <p:sldLayoutId id="2147483720" r:id="rId8"/>
    <p:sldLayoutId id="2147483721" r:id="rId9"/>
    <p:sldLayoutId id="2147483714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3143250" y="2857500"/>
            <a:ext cx="3071813" cy="92868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ПЛАН:</a:t>
            </a:r>
          </a:p>
        </p:txBody>
      </p:sp>
      <p:sp>
        <p:nvSpPr>
          <p:cNvPr id="7" name="Овал 6"/>
          <p:cNvSpPr/>
          <p:nvPr/>
        </p:nvSpPr>
        <p:spPr>
          <a:xfrm>
            <a:off x="500063" y="4214813"/>
            <a:ext cx="385762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Общие принципы работы с серией картинок</a:t>
            </a:r>
          </a:p>
        </p:txBody>
      </p:sp>
      <p:sp>
        <p:nvSpPr>
          <p:cNvPr id="8" name="Овал 7"/>
          <p:cNvSpPr/>
          <p:nvPr/>
        </p:nvSpPr>
        <p:spPr>
          <a:xfrm>
            <a:off x="4929188" y="5643563"/>
            <a:ext cx="385762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Заключение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57188" y="5643563"/>
            <a:ext cx="385762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Подготовительная работа</a:t>
            </a:r>
          </a:p>
        </p:txBody>
      </p:sp>
      <p:sp>
        <p:nvSpPr>
          <p:cNvPr id="10" name="Овал 9"/>
          <p:cNvSpPr/>
          <p:nvPr/>
        </p:nvSpPr>
        <p:spPr>
          <a:xfrm>
            <a:off x="4929188" y="4214813"/>
            <a:ext cx="385762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Этапы работы с серией картинок</a:t>
            </a:r>
          </a:p>
        </p:txBody>
      </p:sp>
      <p:sp>
        <p:nvSpPr>
          <p:cNvPr id="11" name="Круглая лента лицом вниз 10"/>
          <p:cNvSpPr/>
          <p:nvPr/>
        </p:nvSpPr>
        <p:spPr>
          <a:xfrm>
            <a:off x="0" y="0"/>
            <a:ext cx="9144000" cy="2643188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Тема: Обучение дошкольников составлению логических рассказов по серии картинок (Технология ТРИЗ)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357290" y="285728"/>
            <a:ext cx="6357982" cy="6286544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дошкольников работе с серией картинок осуществляется в определенной последовательности и в достаточно быстром темпе, игровые задания проводятся динамично. Каждый этап имеет свою цель, игровое действие и его схематизированное изображение. Взрослый переходит к следующему этапу только в том случае, если ребенок освоил предыдущие задания. </a:t>
            </a:r>
          </a:p>
        </p:txBody>
      </p:sp>
      <p:pic>
        <p:nvPicPr>
          <p:cNvPr id="6148" name="Picture 4" descr="http://cs4984.vk.me/g19399157/a_c7a9ff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1905000" cy="199072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0" name="Picture 6" descr="http://www.proshkolu.ru/content/media/pic/profile/3000000/2606000/2605464-b2c8be63dcc6e0484992018310b6bd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500174"/>
            <a:ext cx="1643074" cy="150019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4" name="Picture 10" descr="http://ia124.mycdn.me/getImage?photoId=466726303466&amp;photoType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572008"/>
            <a:ext cx="2143108" cy="171451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156" name="Picture 12" descr="http://kuponcho.ru/media/gallery/offer/img/461/4730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2" y="500041"/>
            <a:ext cx="1916890" cy="164307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57188" y="0"/>
            <a:ext cx="8501062" cy="1571625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 С СЕРИЕЙ КАРТИНОК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14313" y="1643063"/>
            <a:ext cx="8715375" cy="2000250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обучения детей дошкольного возраста работе с серией картинок позволяет им: освоить логические операции воссоздания последовательности событий по отдельным кадрам; составить речевой текст как  сопровождение к серии картинок ; осознать последовательность этапов работы.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работы с серией картинок ребенок должен научиться: </a:t>
            </a:r>
          </a:p>
        </p:txBody>
      </p:sp>
      <p:sp>
        <p:nvSpPr>
          <p:cNvPr id="8" name="Овал 7"/>
          <p:cNvSpPr/>
          <p:nvPr/>
        </p:nvSpPr>
        <p:spPr>
          <a:xfrm>
            <a:off x="214313" y="4000500"/>
            <a:ext cx="871537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Раскладывать отдельно взятые картинки в нужной логической последовательности на основе заданного сюжета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5429250"/>
            <a:ext cx="442912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Составлять связный краткий рассказ сюжета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14875" y="5429250"/>
            <a:ext cx="442912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 Осознавать и озвучивать правила составления серии картинок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92946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990410"/>
                <a:gridCol w="4379895"/>
                <a:gridCol w="1773695"/>
              </a:tblGrid>
              <a:tr h="836490">
                <a:tc>
                  <a:txBody>
                    <a:bodyPr/>
                    <a:lstStyle/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 Цель: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--научить ребенка раскладывать серию картинок слева направо в одну линию без учета последовательности сюжета; по схеме этапа узнавать игровое действие.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Паровозик из картинок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291">
                <a:tc>
                  <a:txBody>
                    <a:bodyPr/>
                    <a:lstStyle/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Цель: --научить ребенка определять место действия объектов на каждой картинке и делать обобщения.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                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место, где происходят события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489">
                <a:tc>
                  <a:txBody>
                    <a:bodyPr/>
                    <a:lstStyle/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этап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Цель: --научить детей определять время событий, изображенных на картинках, с уточнением времени года и части суток.</a:t>
                      </a:r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 время событий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223">
                <a:tc>
                  <a:txBody>
                    <a:bodyPr/>
                    <a:lstStyle/>
                    <a:p>
                      <a:endParaRPr lang="ru-RU" sz="1200" b="1" i="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 этап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 Цель: --научить ребенка находить сквозных героев и объекты на всех картинках серии; учить делать обобщения.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Найди общих героев на всех картинках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00">
                <a:tc>
                  <a:txBody>
                    <a:bodyPr/>
                    <a:lstStyle/>
                    <a:p>
                      <a:endParaRPr lang="ru-RU" sz="1200" b="1" i="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этап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--научить детей называть действия героев и делать умозаключения, с какой целью совершаются эти действия.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 действия героя и догадайся, зачем он это делает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3825">
                <a:tc>
                  <a:txBody>
                    <a:bodyPr/>
                    <a:lstStyle/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6 этап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 Цель: --учить детей устанавливать логическую последовательность действий, опираясь на сюжет каждой картинки.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за чем?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sz="1200" b="1" i="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 этап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. Цель: --учить детей составлять связный рассказ на основе последовательно выложенной серии картинок.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Составь рассказ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86125" y="285750"/>
            <a:ext cx="571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50" y="285750"/>
            <a:ext cx="5619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14938" y="285750"/>
            <a:ext cx="5619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43625" y="285750"/>
            <a:ext cx="571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786313" y="1071563"/>
            <a:ext cx="785812" cy="71437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572125" y="30003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929063" y="2928938"/>
            <a:ext cx="714375" cy="7143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000625" y="3429000"/>
            <a:ext cx="285750" cy="285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143250" y="5357813"/>
            <a:ext cx="785813" cy="612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4286250" y="5357813"/>
            <a:ext cx="714375" cy="612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5429250" y="5357813"/>
            <a:ext cx="714375" cy="612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6572250" y="5357813"/>
            <a:ext cx="714375" cy="6127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9" name="Picture 16" descr="http://kiev.link.ua/var/board_photo/301_67623_link.ua_p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1785938"/>
            <a:ext cx="1357313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Блок-схема: узел 48"/>
          <p:cNvSpPr/>
          <p:nvPr/>
        </p:nvSpPr>
        <p:spPr>
          <a:xfrm>
            <a:off x="4521200" y="3890963"/>
            <a:ext cx="714375" cy="6810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5929313" y="414337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5429250" y="4500563"/>
            <a:ext cx="314325" cy="3857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23" name="Picture 17" descr="C:\Documents and Settings\MaGic6yJIuk\Рабочий стол\120px-3640698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105525"/>
            <a:ext cx="1143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Box 23"/>
          <p:cNvSpPr txBox="1">
            <a:spLocks noChangeArrowheads="1"/>
          </p:cNvSpPr>
          <p:nvPr/>
        </p:nvSpPr>
        <p:spPr bwMode="auto">
          <a:xfrm>
            <a:off x="4429125" y="1214438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itchFamily="34" charset="0"/>
              </a:rPr>
              <a:t>З</a:t>
            </a:r>
          </a:p>
        </p:txBody>
      </p:sp>
      <p:sp>
        <p:nvSpPr>
          <p:cNvPr id="21525" name="TextBox 25"/>
          <p:cNvSpPr txBox="1">
            <a:spLocks noChangeArrowheads="1"/>
          </p:cNvSpPr>
          <p:nvPr/>
        </p:nvSpPr>
        <p:spPr bwMode="auto">
          <a:xfrm>
            <a:off x="5214938" y="928688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itchFamily="34" charset="0"/>
              </a:rPr>
              <a:t>С</a:t>
            </a:r>
          </a:p>
        </p:txBody>
      </p:sp>
      <p:sp>
        <p:nvSpPr>
          <p:cNvPr id="21526" name="TextBox 27"/>
          <p:cNvSpPr txBox="1">
            <a:spLocks noChangeArrowheads="1"/>
          </p:cNvSpPr>
          <p:nvPr/>
        </p:nvSpPr>
        <p:spPr bwMode="auto">
          <a:xfrm>
            <a:off x="5572125" y="1214438"/>
            <a:ext cx="50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itchFamily="34" charset="0"/>
              </a:rPr>
              <a:t> В</a:t>
            </a:r>
          </a:p>
        </p:txBody>
      </p:sp>
      <p:sp>
        <p:nvSpPr>
          <p:cNvPr id="21527" name="TextBox 29"/>
          <p:cNvSpPr txBox="1">
            <a:spLocks noChangeArrowheads="1"/>
          </p:cNvSpPr>
          <p:nvPr/>
        </p:nvSpPr>
        <p:spPr bwMode="auto">
          <a:xfrm>
            <a:off x="5214938" y="14287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Franklin Gothic Book" pitchFamily="34" charset="0"/>
              </a:rPr>
              <a:t>Ю</a:t>
            </a:r>
          </a:p>
        </p:txBody>
      </p:sp>
      <p:cxnSp>
        <p:nvCxnSpPr>
          <p:cNvPr id="34" name="Прямая со стрелкой 33"/>
          <p:cNvCxnSpPr>
            <a:stCxn id="49" idx="6"/>
            <a:endCxn id="51" idx="2"/>
          </p:cNvCxnSpPr>
          <p:nvPr/>
        </p:nvCxnSpPr>
        <p:spPr>
          <a:xfrm>
            <a:off x="5235575" y="4232275"/>
            <a:ext cx="693738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1" idx="3"/>
            <a:endCxn id="53" idx="6"/>
          </p:cNvCxnSpPr>
          <p:nvPr/>
        </p:nvCxnSpPr>
        <p:spPr>
          <a:xfrm rot="5400000">
            <a:off x="5789613" y="4487862"/>
            <a:ext cx="160338" cy="252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53" idx="2"/>
          </p:cNvCxnSpPr>
          <p:nvPr/>
        </p:nvCxnSpPr>
        <p:spPr>
          <a:xfrm rot="10800000">
            <a:off x="4929188" y="4572000"/>
            <a:ext cx="500062" cy="122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27" idx="3"/>
            <a:endCxn id="29" idx="1"/>
          </p:cNvCxnSpPr>
          <p:nvPr/>
        </p:nvCxnSpPr>
        <p:spPr>
          <a:xfrm>
            <a:off x="3929063" y="5664200"/>
            <a:ext cx="357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29" idx="3"/>
            <a:endCxn id="31" idx="1"/>
          </p:cNvCxnSpPr>
          <p:nvPr/>
        </p:nvCxnSpPr>
        <p:spPr>
          <a:xfrm>
            <a:off x="5000625" y="566420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31" idx="3"/>
            <a:endCxn id="33" idx="1"/>
          </p:cNvCxnSpPr>
          <p:nvPr/>
        </p:nvCxnSpPr>
        <p:spPr>
          <a:xfrm>
            <a:off x="6143625" y="566420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85750" y="214313"/>
            <a:ext cx="8572500" cy="103346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714375" y="1500188"/>
            <a:ext cx="2643188" cy="121443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50" y="3143250"/>
            <a:ext cx="3500438" cy="26431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Научить ребенка выделять последовательность действий, необходимых для составления логически верной версии по серии картинок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5214938" y="1571625"/>
            <a:ext cx="3286125" cy="121443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Игровое действие: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357688" y="3214688"/>
            <a:ext cx="4429125" cy="3429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Игра проходит без сюжетных картинок – используются только схемы этапов. Педагог предлагает детям вспомнить, в какие игры они играли с картинками и какие действия при этом выполняли. Затем дети рассказывают «секрет» каждой схемы и раскладывают их по порядку.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1071563" y="214313"/>
            <a:ext cx="7358062" cy="1428750"/>
          </a:xfrm>
          <a:prstGeom prst="ribbon2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0" y="1928813"/>
            <a:ext cx="9144000" cy="4929187"/>
          </a:xfrm>
          <a:prstGeom prst="snip2Same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серией картинок решает не только конкретные задачи: учит раскладывать последовательно серии картинок, составлять по ним рассказы, сознательно определять этапы произведенных действий с картинками.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эта работа решает и более серьезную задачу: формирование понимания того, что любое событие в жизни имеет обязательные условия: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действия;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действия;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действующих лиц;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других лиц, предметов обстановки и т.д. (вводится понятие «объект»);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 действия или взаимодействие объектов с определенной целью;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Наличие результата(положительного или отрицательного).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Таким образом, мы формируем у детей начальные навыки анализа ситуаций, что чрезвычайно важно не только для успешного обучения в школе, но и в целом для подготовки детей к жизни в завтрашнем дне.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214313"/>
            <a:ext cx="6572250" cy="650081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kursi.flyupstudio.com/public/files/images/silasl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357694"/>
            <a:ext cx="3000364" cy="22193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Documents and Settings\MaGic6yJIuk\Рабочий стол\DSCN03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214686"/>
            <a:ext cx="2809875" cy="210661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4" name="Picture 10" descr="http://izhevsk.sindom.ru/upload/s/o/r/l/5_vozdushnye-shary-s-geli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357298"/>
            <a:ext cx="2500330" cy="18573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785813" y="5643563"/>
            <a:ext cx="50720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/>
              <a:t>	МБДОУ ЦРР №28 «Огонек»</a:t>
            </a:r>
          </a:p>
          <a:p>
            <a:pPr eaLnBrk="1" hangingPunct="1"/>
            <a:r>
              <a:rPr lang="ru-RU" altLang="ru-RU" sz="1600" b="1"/>
              <a:t>Воспитатель: Баталова Марина Анатольевна 		апрель 2015г.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соседними углами 2"/>
          <p:cNvSpPr/>
          <p:nvPr/>
        </p:nvSpPr>
        <p:spPr>
          <a:xfrm>
            <a:off x="0" y="2071678"/>
            <a:ext cx="9144000" cy="4786322"/>
          </a:xfrm>
          <a:prstGeom prst="snip2SameRect">
            <a:avLst>
              <a:gd name="adj1" fmla="val 16667"/>
              <a:gd name="adj2" fmla="val 0"/>
            </a:avLst>
          </a:prstGeom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Полноценная подготовка ребенка к школе предполагает умение детей работать с серией картинок, объединенных единым содержанием. При этом дошкольник должен не только самостоятельно разложить картинки в логической последовательности, но и составить по ним связный рассказ на данную тему.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8625" y="214313"/>
            <a:ext cx="8358188" cy="164306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ПРИНЦИПЫ РАБОТЫ С СЕРИЕЙ КАРТИНОК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Dcy;&amp;Lcy;&amp;YAcy; &amp;Dcy;&amp;IEcy;&amp;Tcy;&amp;IEcy;&amp;Jcy; &quot; &amp;Scy;&amp;tcy;&amp;rcy;&amp;acy;&amp;ncy;&amp;icy;&amp;tscy;&amp;acy; 1450 &quot; &amp;Ocy;&amp;bcy;&amp;rcy;&amp;acy;&amp;zcy;&amp;ocy;&amp;vcy;&amp;acy;&amp;tcy;&amp;iecy;&amp;lcy;&amp;softcy;&amp;ncy;&amp;ycy;&amp;jcy; &amp;pcy;&amp;ocy;&amp;rcy;&amp;tcy;&amp;acy;&amp;lcy; &amp;Mcy;&amp;icy;&amp;scy;&amp;tcy;&amp;iecy;&amp;rcy;&amp;Gcy;&amp;I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857520" cy="63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&amp;Scy;&amp;yucy;&amp;zhcy;&amp;iecy;&amp;tcy;&amp;ncy;&amp;ycy;&amp;iecy; &amp;kcy;&amp;acy;&amp;rcy;&amp;tcy;&amp;icy;&amp;ncy;&amp;kcy;&amp;icy; (&amp;scy;&amp;ocy;&amp;scy;&amp;tcy;&amp;acy;&amp;vcy;&amp;lcy;&amp;iecy;&amp;ncy;&amp;icy;&amp;iecy; &amp;rcy;&amp;acy;&amp;scy;&amp;scy;&amp;kcy;&amp;acy;&amp;zcy;&amp;acy; &amp;pcy;&amp;ocy; &amp;kcy;&amp;acy;&amp;rcy;&amp;tcy;&amp;icy;&amp;ncy;&amp;kcy;&amp;acy;&amp;mcy;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6000727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71563" y="428625"/>
            <a:ext cx="4071937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дошкольников работе  с серией картинок надо начинать с трехлетнего возраста. Для составления первых серий детям предлагается 2-3 картинки.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amp;Scy;&amp;ocy;&amp;scy;&amp;tcy;&amp;acy;&amp;vcy;&amp;lcy;&amp;iecy;&amp;ncy;&amp;icy;&amp;iecy; &amp;rcy;&amp;acy;&amp;scy;&amp;scy;&amp;kcy;&amp;acy;&amp;zcy;&amp;acy; &amp;pcy;&amp;ocy; &amp;scy;&amp;iecy;&amp;rcy;&amp;icy;&amp;icy; &amp;scy;&amp;yucy;&amp;zhcy;&amp;iecy;&amp;tcy;&amp;ncy;&amp;ycy;&amp;khcy; &amp;kcy;&amp;acy;&amp;rcy;&amp;tcy;&amp;icy;&amp;ncy;. - Babyblog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71876"/>
            <a:ext cx="4881582" cy="3067061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3714744" cy="5857916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32-конечная звезда 6"/>
          <p:cNvSpPr/>
          <p:nvPr/>
        </p:nvSpPr>
        <p:spPr>
          <a:xfrm>
            <a:off x="4071938" y="285750"/>
            <a:ext cx="4786312" cy="3214688"/>
          </a:xfrm>
          <a:prstGeom prst="star32">
            <a:avLst>
              <a:gd name="adj" fmla="val 357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четырем годам предлагаются серии с 4-5 картинками.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Rcy;&amp;Acy;&amp;Zcy;&amp;Vcy;&amp;Icy;&amp;Vcy;&amp;Acy;&amp;YUcy;&amp;SHCHcy;&amp;Acy;&amp;YAcy; &amp;Icy;&amp;Gcy;&amp;Rcy;&amp;Acy; &quot;&amp;CHcy;&amp;Tcy;&amp;Ocy; &amp;Scy;&amp;Ncy;&amp;Acy;&amp;CHcy;&amp;Acy;&amp;Lcy;&amp;Acy;, &amp;CHcy;&amp;Tcy;&amp;Ocy; &amp;Pcy;&amp;Ocy;&amp;Tcy;&amp;Ocy;&amp;Mcy;. - &amp;Rcy;&amp;Acy;&amp;Zcy;&amp;Vcy;&amp;Icy;&amp;Vcy;&amp;Acy;&amp;YUcy;&amp;SHCHcy;&amp;Icy;&amp;IEcy; &amp;Icy;&amp;Gcy;&amp;Rcy;&amp;Ycy; &amp;Dcy;&amp;Lcy;&amp;YAcy; &amp;Dcy;&amp;IEcy;&amp;Tcy;&amp;IEcy;&amp;Jcy; - &amp;Icy;&amp;Gcy;&amp;Rcy;&amp;Ycy; &amp;Dcy;&amp;Lcy;&amp;YAcy; &amp;Dcy;&amp;IEcy;&amp;Tcy;&amp;IEcy;&amp;Jcy; - &amp;Kcy;&amp;acy;&amp;tcy;&amp;acy;&amp;lcy;&amp;ocy;&amp;gcy; &amp;scy;&amp;tcy;&amp;acy;&amp;tcy;&amp;iecy;&amp;jcy; - &amp;Mcy;&amp;Icy;&amp;SHcy;&amp;Ucy;&amp;Tcy;&amp;Kcy;&amp;Icy;&amp;Ncy;&amp;Acy; &amp;SHcy;&amp;Kcy;&amp;Ocy;&amp;L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025" y="214290"/>
            <a:ext cx="4919693" cy="6453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214313" y="428625"/>
            <a:ext cx="3643312" cy="5929313"/>
          </a:xfrm>
          <a:prstGeom prst="flowChartMagneticTap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в возрасте 5 лет в серии можно включать до 6 картинок, отражающих типичные события, знакомые детям этого возраста, а также серии картинок на основе сказочных ситуаций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Icy;&amp;lcy;&amp;lcy;&amp;yucy;&amp;scy;&amp;tcy;&amp;rcy;&amp;acy;&amp;tscy;&amp;icy;&amp;yacy; 1 &amp;icy;&amp;zcy; 1 &amp;dcy;&amp;lcy;&amp;yacy; &amp;Ocy;&amp;bcy;&amp;ucy;&amp;chcy;&amp;iecy;&amp;ncy;&amp;icy;&amp;iecy; &amp;dcy;&amp;ocy;&amp;shcy;&amp;kcy;&amp;ocy;&amp;lcy;&amp;softcy;&amp;ncy;&amp;icy;&amp;kcy;&amp;ocy;&amp;vcy; &amp;scy;&amp;ocy;&amp;scy;&amp;tcy;&amp;acy;&amp;vcy;&amp;lcy;&amp;iecy;&amp;ncy;&amp;icy;&amp;yucy; &amp;lcy;&amp;ocy;&amp;gcy;&amp;icy;&amp;chcy;&amp;iecy;&amp;scy;&amp;kcy;&amp;icy;&amp;khcy; &amp;rcy;&amp;acy;&amp;scy;&amp;scy;&amp;kcy;&amp;acy;&amp;zcy;&amp;ocy;&amp;vcy; &amp;pcy;&amp;ocy; &amp;scy;&amp;iecy;&amp;rcy;&amp;icy;&amp;icy; &amp;kcy;&amp;acy;&amp;rcy;&amp;tcy;&amp;icy;&amp;ncy;&amp;ocy;&amp;kcy;. &amp;Mcy;&amp;iecy;&amp;tcy;&amp;ocy;&amp;dcy;&amp;icy;&amp;chcy;&amp;iecy;&amp;scy;&amp;kcy;&amp;ocy;&amp;iecy; &amp;pcy;&amp;ocy;&amp;scy;&amp;ocy;&amp;bcy;&amp;icy;&amp;iecy; - &amp;Scy;&amp;icy;&amp;dcy;&amp;ocy;&amp;rcy;&amp;chcy;&amp;u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609600" y="609600"/>
            <a:ext cx="6858000" cy="5638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929313" y="285750"/>
            <a:ext cx="3000375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в возрасте 5-7 лет целесообразно предлагать серии из 6-8 картинок (личный опыт, наблюдение)</a:t>
            </a:r>
          </a:p>
        </p:txBody>
      </p:sp>
      <p:pic>
        <p:nvPicPr>
          <p:cNvPr id="10246" name="Picture 6" descr="http://images.worldnow.com/wncontent/images/19113542_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857628"/>
            <a:ext cx="3048000" cy="228600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0" y="214313"/>
            <a:ext cx="3929063" cy="6429375"/>
          </a:xfrm>
          <a:prstGeom prst="vertic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Не рекомендуется использовать серии картинок с нарушенной логической цепочкой, а также серии картинок по сюжетам литературных произведений ,  знакомых детям, т.к. они не самостоятельно ищут причинно-следственные связи, а вспоминают тексты сказок или рассказов.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Время игры не  должно превышать для детей до 4 лет - 5-6 минут; до 5 лет – 10 минут; до 7 лет – 15 минут.</a:t>
            </a:r>
          </a:p>
        </p:txBody>
      </p:sp>
      <p:pic>
        <p:nvPicPr>
          <p:cNvPr id="19458" name="Picture 2" descr="&amp;Ucy;&amp;chcy;&amp;iecy;&amp;bcy;&amp;ncy;&amp;ycy;&amp;iecy; &amp;pcy;&amp;ocy;&amp;scy;&amp;ocy;&amp;bcy;&amp;icy;&amp;yacy; &amp;kcy; &amp;pcy;&amp;rcy;&amp;ocy;&amp;gcy;&amp;rcy;&amp;acy;&amp;mcy;&amp;mcy;&amp;iecy; &quot;&amp;Mcy;&amp;icy;&amp;rcy;&amp;ucy; &amp;ncy;&amp;acy;&amp;vcy;&amp;scy;&amp;tcy;&amp;rcy;&amp;iecy;&amp;chcy;&amp;ucy;&quot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42875" y="214313"/>
            <a:ext cx="8858250" cy="642937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Очень важно, чтобы взрослый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мотивировал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деятельность детей по составлению рассказа по серии картинок.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Примеры мотивации: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детей 3 лет: «порадоваться» картинкам, сложенным в нужной последовательности, пропеть песенку с картинками, проговорить рифмованный текст и т.п.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детей 4-5 лет: использовать мотив помощи к какому-либо герою или мотив получения приза.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детей 5-7 лет: мотив соревнования, подготовка к школе или создание из отдельных «кадров» целого фильма.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Последовательность обучения предполагает предварительную подготовку и этапы игровых упражнений с последующей проверкой качества сформированного навыка.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500" y="214313"/>
            <a:ext cx="8143875" cy="1033462"/>
          </a:xfrm>
          <a:prstGeom prst="horizontalScroll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РАБОТА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285875" y="1285875"/>
            <a:ext cx="6929438" cy="1785938"/>
          </a:xfrm>
          <a:prstGeom prst="wedgeRect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подготовки детей к работе с серией картинок необходимо научить их анализировать реальные ситуации из жизни. В процессе организации в различных видах деятельности педагог обращает внимание детей на последовательность и результат совершаемых действий.</a:t>
            </a: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0" y="3571875"/>
            <a:ext cx="4572000" cy="2214563"/>
          </a:xfrm>
          <a:prstGeom prst="flowChartPreparation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таких бесед – научить детей проговаривать цепочку взаимосвязанных действий, устанавливать причинно-следственные связи и видеть результат</a:t>
            </a:r>
          </a:p>
        </p:txBody>
      </p:sp>
      <p:sp>
        <p:nvSpPr>
          <p:cNvPr id="5" name="Блок-схема: подготовка 4"/>
          <p:cNvSpPr/>
          <p:nvPr/>
        </p:nvSpPr>
        <p:spPr>
          <a:xfrm>
            <a:off x="4572000" y="3214688"/>
            <a:ext cx="4572000" cy="3429000"/>
          </a:xfrm>
          <a:prstGeom prst="flowChartPreparation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Основные задачи «раскадровки»: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Упражнять детей в нахождении причинно-следственных связей, установленных автором текста;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определять по действию героя его цель, фиксировать результат выполнения данной цели.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1085</TotalTime>
  <Words>878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Administrator</cp:lastModifiedBy>
  <cp:revision>91</cp:revision>
  <dcterms:created xsi:type="dcterms:W3CDTF">2015-01-07T07:25:02Z</dcterms:created>
  <dcterms:modified xsi:type="dcterms:W3CDTF">2015-09-27T06:51:56Z</dcterms:modified>
</cp:coreProperties>
</file>