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57" r:id="rId4"/>
    <p:sldId id="256" r:id="rId5"/>
    <p:sldId id="258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true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true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true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true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true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50FB-3711-4B87-8A18-F4598020CCDD}" type="datetimeFigureOut">
              <a:rPr lang="ru-RU"/>
            </a:fld>
            <a:endParaRPr lang="ru-RU"/>
          </a:p>
        </p:txBody>
      </p:sp>
      <p:sp>
        <p:nvSpPr>
          <p:cNvPr id="6" name="Нижний колонтитул 1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true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6FC4-6F50-4CFD-BF1A-5247B272A05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54C70-D501-4D6D-A5B9-21311EAE959D}" type="datetimeFigureOut">
              <a:rPr lang="ru-RU"/>
            </a:fld>
            <a:endParaRPr lang="ru-RU"/>
          </a:p>
        </p:txBody>
      </p:sp>
      <p:sp>
        <p:nvSpPr>
          <p:cNvPr id="5" name="Нижний колонтитул 2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665B5-4AEC-4F91-A955-2C6BE8EE87D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7104-5A57-4A05-873A-BAFC854C812F}" type="datetimeFigureOut">
              <a:rPr lang="ru-RU"/>
            </a:fld>
            <a:endParaRPr lang="ru-RU"/>
          </a:p>
        </p:txBody>
      </p:sp>
      <p:sp>
        <p:nvSpPr>
          <p:cNvPr id="5" name="Нижний колонтитул 2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E184-D157-4EEA-98A6-232945F0FBF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E632-2F03-47C2-BE13-28A07262CA23}" type="datetimeFigureOut">
              <a:rPr lang="ru-RU"/>
            </a:fld>
            <a:endParaRPr lang="ru-RU"/>
          </a:p>
        </p:txBody>
      </p:sp>
      <p:sp>
        <p:nvSpPr>
          <p:cNvPr id="5" name="Нижний колонтитул 18"/>
          <p:cNvSpPr>
            <a:spLocks noGrp="true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true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B88A4-0E99-4751-B6DB-DD52A996246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true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true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true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true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8" name="Заголовок 7"/>
          <p:cNvSpPr>
            <a:spLocks noGrp="true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05C42-3FF0-4D61-AE39-8AEB5550C1E7}" type="datetimeFigureOut">
              <a:rPr lang="ru-RU"/>
            </a:fld>
            <a:endParaRPr lang="ru-RU"/>
          </a:p>
        </p:txBody>
      </p:sp>
      <p:sp>
        <p:nvSpPr>
          <p:cNvPr id="7" name="Нижний колонтитул 10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380DE-ECD4-46E8-9159-3B505370F760}" type="slidenum">
              <a:rPr lang="ru-RU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true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true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0BDC-7BC4-4698-A419-3CDEC279661D}" type="datetimeFigureOut">
              <a:rPr lang="ru-RU"/>
            </a:fld>
            <a:endParaRPr lang="ru-RU"/>
          </a:p>
        </p:txBody>
      </p:sp>
      <p:sp>
        <p:nvSpPr>
          <p:cNvPr id="6" name="Нижний колонтитул 2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341CE-6D47-4229-A492-DB89621CB30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true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true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true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true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true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25" name="Текст 24"/>
          <p:cNvSpPr>
            <a:spLocks noGrp="true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true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4934-B3F9-4FE4-9829-1EEF92A81E67}" type="datetimeFigureOut">
              <a:rPr lang="ru-RU"/>
            </a:fld>
            <a:endParaRPr lang="ru-RU"/>
          </a:p>
        </p:txBody>
      </p:sp>
      <p:sp>
        <p:nvSpPr>
          <p:cNvPr id="9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true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92C93-146E-47C6-84BA-2188DD1F030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true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F8D41-FB65-4F7F-B611-1E1206459D69}" type="datetimeFigureOut">
              <a:rPr lang="ru-RU"/>
            </a:fld>
            <a:endParaRPr lang="ru-RU"/>
          </a:p>
        </p:txBody>
      </p:sp>
      <p:sp>
        <p:nvSpPr>
          <p:cNvPr id="4" name="Нижний колонтитул 2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0AED4-EDEE-405A-8B7A-1F93F05BEC8C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7960-1B95-4A68-8FBC-321C2DB58485}" type="datetimeFigureOut">
              <a:rPr lang="ru-RU"/>
            </a:fld>
            <a:endParaRPr lang="ru-RU"/>
          </a:p>
        </p:txBody>
      </p:sp>
      <p:sp>
        <p:nvSpPr>
          <p:cNvPr id="3" name="Нижний колонтитул 2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7C13-3C02-46F0-A758-EC8E2BEF048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true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true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true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true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true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4" name="Объект 13"/>
          <p:cNvSpPr>
            <a:spLocks noGrp="true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1C0B-FB9E-43C1-83A6-315CC535D0F3}" type="datetimeFigureOut">
              <a:rPr lang="ru-RU"/>
            </a:fld>
            <a:endParaRPr lang="ru-RU"/>
          </a:p>
        </p:txBody>
      </p:sp>
      <p:sp>
        <p:nvSpPr>
          <p:cNvPr id="7" name="Нижний колонтитул 28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C7763-3B58-425E-BA30-54A6ABC52B2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true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true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true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10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FDC2C-A9D6-4A47-AAEF-2816F8DBA025}" type="datetimeFigureOut">
              <a:rPr lang="ru-RU"/>
            </a:fld>
            <a:endParaRPr lang="ru-RU"/>
          </a:p>
        </p:txBody>
      </p:sp>
      <p:sp>
        <p:nvSpPr>
          <p:cNvPr id="6" name="Нижний колонтитул 2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5289C-128C-4AEB-A749-B6EBB7D097F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true">
          <a:blip r:embed="rId1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true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true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true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true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true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41F610-F779-4686-9D50-CB744E0720F2}" type="datetimeFigureOut">
              <a:rPr lang="ru-RU"/>
            </a:fld>
            <a:endParaRPr lang="ru-RU"/>
          </a:p>
        </p:txBody>
      </p:sp>
      <p:sp>
        <p:nvSpPr>
          <p:cNvPr id="28" name="Нижний колонтитул 27"/>
          <p:cNvSpPr>
            <a:spLocks noGrp="true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483071-F546-4459-8F66-CF3DA059A314}" type="slidenum">
              <a:rPr lang="ru-RU"/>
            </a:fld>
            <a:endParaRPr lang="ru-RU"/>
          </a:p>
        </p:txBody>
      </p:sp>
      <p:sp>
        <p:nvSpPr>
          <p:cNvPr id="10" name="Заголовок 9"/>
          <p:cNvSpPr>
            <a:spLocks noGrp="true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true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true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true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true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true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true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827088" y="1125538"/>
            <a:ext cx="7273925" cy="5111750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 panose="05020102010507070707"/>
              <a:buNone/>
              <a:defRPr/>
            </a:pPr>
            <a:r>
              <a:rPr lang="ru-RU" sz="8000" b="1" i="1" dirty="0" smtClean="0">
                <a:solidFill>
                  <a:srgbClr val="002060"/>
                </a:solidFill>
                <a:latin typeface="Monotype Corsiva" panose="03010101010201010101" pitchFamily="66" charset="0"/>
                <a:ea typeface="KaiTi" pitchFamily="49" charset="-122"/>
              </a:rPr>
              <a:t>Субботник</a:t>
            </a:r>
            <a:endParaRPr lang="ru-RU" sz="8000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Wingdings 2" panose="05020102010507070707"/>
              <a:buNone/>
              <a:defRPr/>
            </a:pPr>
            <a:endParaRPr lang="ru-RU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Wingdings 2" panose="05020102010507070707"/>
              <a:buNone/>
              <a:defRPr/>
            </a:pPr>
            <a:endParaRPr lang="ru-RU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Wingdings 2" panose="05020102010507070707"/>
              <a:buNone/>
              <a:defRPr/>
            </a:pPr>
            <a:endParaRPr lang="ru-RU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Wingdings 2" panose="05020102010507070707"/>
              <a:buNone/>
              <a:defRPr/>
            </a:pPr>
            <a:endParaRPr lang="ru-RU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Wingdings 2" panose="05020102010507070707"/>
              <a:buNone/>
              <a:defRPr/>
            </a:pPr>
            <a:endParaRPr lang="ru-RU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Wingdings 2" panose="05020102010507070707"/>
              <a:buNone/>
              <a:defRPr/>
            </a:pPr>
            <a:endParaRPr lang="ru-RU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Wingdings 2" panose="05020102010507070707"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Средняя группа № 6 «Кузнечики»</a:t>
            </a:r>
            <a:endParaRPr lang="ru-RU" sz="2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 fontAlgn="auto">
              <a:spcAft>
                <a:spcPts val="0"/>
              </a:spcAft>
              <a:buFont typeface="Wingdings 2" panose="05020102010507070707"/>
              <a:buNone/>
              <a:defRPr/>
            </a:pPr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Выполнили: Тарасова Н. П.</a:t>
            </a:r>
            <a:endParaRPr lang="ru-RU" sz="2800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fontAlgn="auto">
              <a:spcAft>
                <a:spcPts val="0"/>
              </a:spcAft>
              <a:buFont typeface="Wingdings 2" panose="05020102010507070707"/>
              <a:buNone/>
              <a:defRPr/>
            </a:pPr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                   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              Низамова </a:t>
            </a:r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Д. Д</a:t>
            </a:r>
            <a:r>
              <a:rPr lang="ru-RU" sz="28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  <a:endParaRPr lang="ru-RU" sz="2800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fontAlgn="auto">
              <a:spcAft>
                <a:spcPts val="0"/>
              </a:spcAft>
              <a:buFont typeface="Wingdings 2" panose="05020102010507070707"/>
              <a:buNone/>
              <a:defRPr/>
            </a:pPr>
            <a:endParaRPr lang="ru-RU" sz="2800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ctr" fontAlgn="auto">
              <a:spcAft>
                <a:spcPts val="0"/>
              </a:spcAft>
              <a:buFont typeface="Wingdings 2" panose="05020102010507070707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Monotype Corsiva" panose="03010101010201010101" pitchFamily="66" charset="0"/>
              </a:rPr>
              <a:t>Октябрь </a:t>
            </a:r>
            <a:r>
              <a:rPr lang="ru-RU" sz="24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2020</a:t>
            </a:r>
            <a:endParaRPr lang="ru-RU" sz="24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755650" y="5373688"/>
            <a:ext cx="7561263" cy="1008062"/>
          </a:xfrm>
        </p:spPr>
        <p:txBody>
          <a:bodyPr>
            <a:noAutofit/>
          </a:bodyPr>
          <a:lstStyle/>
          <a:p>
            <a:pPr algn="ctr"/>
            <a:r>
              <a:rPr lang="ru-RU" sz="2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Осень снова к нам пришла, убирать листву пора.</a:t>
            </a:r>
            <a:endParaRPr lang="ru-RU" sz="2000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На субботник мы пришли, с собой грабли принесли.</a:t>
            </a:r>
            <a:endParaRPr lang="ru-RU" sz="2000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3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39750" y="333375"/>
            <a:ext cx="3630613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7913" y="333375"/>
            <a:ext cx="361315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Grp="true" noChangeAspect="true" noChangeArrowheads="true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187450" y="333375"/>
            <a:ext cx="6832600" cy="4967288"/>
          </a:xfrm>
          <a:noFill/>
          <a:ln w="9525">
            <a:noFill/>
          </a:ln>
          <a:effectLst/>
        </p:spPr>
      </p:pic>
      <p:sp>
        <p:nvSpPr>
          <p:cNvPr id="15362" name="Текст 3"/>
          <p:cNvSpPr>
            <a:spLocks noGrp="true"/>
          </p:cNvSpPr>
          <p:nvPr>
            <p:ph type="body" sz="half" idx="2"/>
          </p:nvPr>
        </p:nvSpPr>
        <p:spPr>
          <a:xfrm>
            <a:off x="1116013" y="5589588"/>
            <a:ext cx="6985000" cy="1079500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Алиса маме помогает, листву лопаткой собирает.</a:t>
            </a:r>
            <a:endParaRPr lang="ru-RU" sz="20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Вероника отдыхает, за ними Варя наблюдает.</a:t>
            </a:r>
            <a:endParaRPr lang="ru-RU" sz="20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Текст 3"/>
          <p:cNvSpPr>
            <a:spLocks noGrp="true"/>
          </p:cNvSpPr>
          <p:nvPr>
            <p:ph type="body" sz="half" idx="2"/>
          </p:nvPr>
        </p:nvSpPr>
        <p:spPr>
          <a:xfrm>
            <a:off x="0" y="5445125"/>
            <a:ext cx="4500563" cy="1152525"/>
          </a:xfrm>
        </p:spPr>
        <p:txBody>
          <a:bodyPr/>
          <a:lstStyle/>
          <a:p>
            <a:pPr algn="ctr"/>
            <a:r>
              <a:rPr lang="ru-RU" sz="26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Мы работаем все дружно,</a:t>
            </a:r>
            <a:endParaRPr lang="ru-RU" sz="26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6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Нам листву собрать всю нужно.</a:t>
            </a:r>
            <a:endParaRPr lang="ru-RU" sz="26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39750" y="236538"/>
            <a:ext cx="3744913" cy="49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36538"/>
            <a:ext cx="450056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Текст 3"/>
          <p:cNvSpPr>
            <a:spLocks noGrp="true"/>
          </p:cNvSpPr>
          <p:nvPr>
            <p:ph type="body" sz="half" idx="2"/>
          </p:nvPr>
        </p:nvSpPr>
        <p:spPr>
          <a:xfrm>
            <a:off x="708025" y="5445125"/>
            <a:ext cx="7875588" cy="1296988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Папы мамам помогают, мешки  тяжелые таскают.</a:t>
            </a:r>
            <a:endParaRPr lang="ru-RU" sz="20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Ведь без них мы никуда, помощь нам всегда нужна.</a:t>
            </a:r>
            <a:endParaRPr lang="ru-RU" sz="20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932363" y="322263"/>
            <a:ext cx="362585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22263"/>
            <a:ext cx="362585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3"/>
          <p:cNvSpPr>
            <a:spLocks noGrp="true"/>
          </p:cNvSpPr>
          <p:nvPr>
            <p:ph type="body" sz="half" idx="2"/>
          </p:nvPr>
        </p:nvSpPr>
        <p:spPr>
          <a:xfrm>
            <a:off x="755650" y="5589588"/>
            <a:ext cx="7704138" cy="1152525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Результатом мы довольны, похвалы мы все достойны</a:t>
            </a:r>
            <a:endParaRPr lang="ru-RU" sz="20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Больше всех листвы собрали, сами и не ожидали.</a:t>
            </a:r>
            <a:endParaRPr lang="ru-RU" sz="20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16013" y="260350"/>
            <a:ext cx="69119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Текст 3"/>
          <p:cNvSpPr>
            <a:spLocks noGrp="true"/>
          </p:cNvSpPr>
          <p:nvPr>
            <p:ph type="body" sz="half" idx="2"/>
          </p:nvPr>
        </p:nvSpPr>
        <p:spPr>
          <a:xfrm>
            <a:off x="5148263" y="1700213"/>
            <a:ext cx="3887787" cy="273685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Ах, какая красота!</a:t>
            </a:r>
            <a:endParaRPr lang="ru-RU" sz="28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Ах, какая чистота!</a:t>
            </a:r>
            <a:endParaRPr lang="ru-RU" sz="28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Мы участок наш убрали,</a:t>
            </a:r>
            <a:endParaRPr lang="ru-RU" sz="28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 немножечко устали.</a:t>
            </a:r>
            <a:endParaRPr lang="ru-RU" sz="2800" b="1" smtClean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0825" y="260350"/>
            <a:ext cx="4795838" cy="639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Текст 3"/>
          <p:cNvSpPr>
            <a:spLocks noGrp="true"/>
          </p:cNvSpPr>
          <p:nvPr>
            <p:ph type="body" sz="half" idx="2"/>
          </p:nvPr>
        </p:nvSpPr>
        <p:spPr>
          <a:xfrm>
            <a:off x="611188" y="2565400"/>
            <a:ext cx="7993062" cy="1943100"/>
          </a:xfrm>
        </p:spPr>
        <p:txBody>
          <a:bodyPr/>
          <a:lstStyle/>
          <a:p>
            <a:pPr algn="ctr"/>
            <a:r>
              <a:rPr lang="ru-RU" sz="6600" b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6600" b="1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true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true"/>
        </a:gradFill>
        <a:gradFill rotWithShape="true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true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670</Words>
  <Application>WPS Presentation</Application>
  <PresentationFormat>Экран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4" baseType="lpstr">
      <vt:lpstr>Arial</vt:lpstr>
      <vt:lpstr>SimSun</vt:lpstr>
      <vt:lpstr>Wingdings</vt:lpstr>
      <vt:lpstr>Franklin Gothic Medium</vt:lpstr>
      <vt:lpstr>Gubbi</vt:lpstr>
      <vt:lpstr>Wingdings 2</vt:lpstr>
      <vt:lpstr>Wingdings 2</vt:lpstr>
      <vt:lpstr>Monotype Corsiva</vt:lpstr>
      <vt:lpstr>KaiTi</vt:lpstr>
      <vt:lpstr>Droid Sans Fallback</vt:lpstr>
      <vt:lpstr>Times New Roman</vt:lpstr>
      <vt:lpstr>Franklin Gothic Book</vt:lpstr>
      <vt:lpstr>微软雅黑</vt:lpstr>
      <vt:lpstr>Arial Unicode MS</vt:lpstr>
      <vt:lpstr>Calibri</vt:lpstr>
      <vt:lpstr>Трек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17</cp:revision>
  <dcterms:created xsi:type="dcterms:W3CDTF">2021-01-17T12:51:02Z</dcterms:created>
  <dcterms:modified xsi:type="dcterms:W3CDTF">2021-01-17T12:51:02Z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