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93" r:id="rId3"/>
    <p:sldId id="294" r:id="rId4"/>
    <p:sldId id="296" r:id="rId5"/>
    <p:sldId id="297" r:id="rId6"/>
    <p:sldId id="298" r:id="rId7"/>
    <p:sldId id="299" r:id="rId8"/>
    <p:sldId id="300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FFFFCC"/>
    <a:srgbClr val="FFFF99"/>
    <a:srgbClr val="6666FF"/>
    <a:srgbClr val="000099"/>
    <a:srgbClr val="FF0066"/>
    <a:srgbClr val="8EE4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-17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bv-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6429375"/>
            <a:ext cx="10715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770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Безимени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8607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Documents and Settings\Admin\Рабочий стол\Безимени-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3467100"/>
            <a:ext cx="288607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00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Безимени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669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Documents and Settings\Admin\Рабочий стол\Безимени-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786313"/>
            <a:ext cx="1763712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222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Безимени-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0"/>
            <a:ext cx="27860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Documents and Settings\Admin\Рабочий стол\Безимени-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0"/>
            <a:ext cx="2786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971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Безимени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2588" y="0"/>
            <a:ext cx="4951412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748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Безимени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786313"/>
            <a:ext cx="1763712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19540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Безимени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786313"/>
            <a:ext cx="1763712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Documents and Settings\Admin\Рабочий стол\Безимени-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3713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Documents and Settings\Admin\Рабочий стол\Безимени-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0"/>
            <a:ext cx="2071687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Documents and Settings\Admin\Рабочий стол\Безимени-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94288"/>
            <a:ext cx="2071688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70257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ACAF64-6C0E-4FED-BAA2-644AEA38113C}" type="datetimeFigureOut">
              <a:rPr lang="ru-RU"/>
              <a:pPr>
                <a:defRPr/>
              </a:pPr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834CE6-252D-475E-BD11-D79CA2834F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3071810"/>
            <a:ext cx="8286808" cy="1015663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ru-RU" sz="6000" dirty="0">
                <a:solidFill>
                  <a:srgbClr val="C00000"/>
                </a:solidFill>
              </a:rPr>
              <a:t>Туристический</a:t>
            </a:r>
            <a:r>
              <a:rPr lang="ru-RU" sz="5400" dirty="0">
                <a:solidFill>
                  <a:srgbClr val="C00000"/>
                </a:solidFill>
              </a:rPr>
              <a:t> поход</a:t>
            </a:r>
          </a:p>
        </p:txBody>
      </p:sp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5286375" y="5643563"/>
            <a:ext cx="35004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>
                <a:solidFill>
                  <a:srgbClr val="C00000"/>
                </a:solidFill>
              </a:rPr>
              <a:t>Выполнила: Баталова М.А.</a:t>
            </a:r>
          </a:p>
          <a:p>
            <a:pPr eaLnBrk="1" hangingPunct="1"/>
            <a:r>
              <a:rPr lang="ru-RU" altLang="ru-RU" sz="1600">
                <a:solidFill>
                  <a:srgbClr val="C00000"/>
                </a:solidFill>
              </a:rPr>
              <a:t>Группа №6 «Кузнечики»</a:t>
            </a:r>
          </a:p>
          <a:p>
            <a:pPr eaLnBrk="1" hangingPunct="1"/>
            <a:r>
              <a:rPr lang="ru-RU" altLang="ru-RU" sz="1600">
                <a:solidFill>
                  <a:srgbClr val="C00000"/>
                </a:solidFill>
              </a:rPr>
              <a:t>МБДОУЦРР №28 «Огонек»</a:t>
            </a:r>
          </a:p>
        </p:txBody>
      </p:sp>
      <p:pic>
        <p:nvPicPr>
          <p:cNvPr id="2" name="Picture 3" descr="C:\Users\Марина\Desktop\для пр. поход\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25" t="3750" r="12500" b="3750"/>
          <a:stretch>
            <a:fillRect/>
          </a:stretch>
        </p:blipFill>
        <p:spPr bwMode="auto">
          <a:xfrm>
            <a:off x="285720" y="285728"/>
            <a:ext cx="2808000" cy="2534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C:\Users\Марина\Desktop\для пр. поход\10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00438" y="857250"/>
            <a:ext cx="2928938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4" name="Picture 2" descr="C:\Users\Марина\Desktop\поход 2015\Фото044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65"/>
          <a:stretch>
            <a:fillRect/>
          </a:stretch>
        </p:blipFill>
        <p:spPr bwMode="auto">
          <a:xfrm>
            <a:off x="214282" y="214290"/>
            <a:ext cx="3178568" cy="4176000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33795" name="Picture 3" descr="C:\Users\Марина\Desktop\поход 2015\Фото044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531" t="7324"/>
          <a:stretch>
            <a:fillRect/>
          </a:stretch>
        </p:blipFill>
        <p:spPr bwMode="auto">
          <a:xfrm>
            <a:off x="3357554" y="857232"/>
            <a:ext cx="2943220" cy="4519610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33798" name="Picture 6" descr="C:\Users\Марина\Desktop\поход 2015\Фото044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90" b="7519"/>
          <a:stretch>
            <a:fillRect/>
          </a:stretch>
        </p:blipFill>
        <p:spPr bwMode="auto">
          <a:xfrm>
            <a:off x="5786446" y="2857496"/>
            <a:ext cx="3194859" cy="3744000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214313" y="4643438"/>
            <a:ext cx="307181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b="1" i="1">
                <a:solidFill>
                  <a:srgbClr val="C00000"/>
                </a:solidFill>
              </a:rPr>
              <a:t>Вот и осень настает Значит нам пора в поход! Мы же с полем, </a:t>
            </a:r>
          </a:p>
          <a:p>
            <a:pPr eaLnBrk="1" hangingPunct="1"/>
            <a:r>
              <a:rPr lang="ru-RU" altLang="ru-RU" sz="2000" b="1" i="1">
                <a:solidFill>
                  <a:srgbClr val="C00000"/>
                </a:solidFill>
              </a:rPr>
              <a:t>мы же с лесом </a:t>
            </a:r>
          </a:p>
          <a:p>
            <a:pPr eaLnBrk="1" hangingPunct="1"/>
            <a:r>
              <a:rPr lang="ru-RU" altLang="ru-RU" sz="2000" b="1" i="1">
                <a:solidFill>
                  <a:srgbClr val="C00000"/>
                </a:solidFill>
              </a:rPr>
              <a:t>Не видались целый год!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C:\Users\Марина\Desktop\поход 2015\Фото045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649"/>
          <a:stretch>
            <a:fillRect/>
          </a:stretch>
        </p:blipFill>
        <p:spPr bwMode="auto">
          <a:xfrm>
            <a:off x="5429256" y="214290"/>
            <a:ext cx="3511366" cy="3996000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34820" name="Picture 4" descr="C:\Users\Марина\Desktop\поход 2015\Фото045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53" t="4395" b="9179"/>
          <a:stretch>
            <a:fillRect/>
          </a:stretch>
        </p:blipFill>
        <p:spPr bwMode="auto">
          <a:xfrm>
            <a:off x="142844" y="142852"/>
            <a:ext cx="3430594" cy="4032000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34821" name="Picture 5" descr="C:\Users\Марина\Desktop\поход 2015\Фото045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31" t="13379" r="3125"/>
          <a:stretch>
            <a:fillRect/>
          </a:stretch>
        </p:blipFill>
        <p:spPr bwMode="auto">
          <a:xfrm>
            <a:off x="2786050" y="2357430"/>
            <a:ext cx="3286148" cy="4224350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Марина\Desktop\поход 2015\Фото045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4000" y="500042"/>
            <a:ext cx="3240000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3" name="Picture 3" descr="C:\Users\Марина\Desktop\поход 2015\Фото045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000372"/>
            <a:ext cx="2781000" cy="370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4" name="Picture 4" descr="C:\Users\Марина\Desktop\поход 2015\Фото045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617"/>
          <a:stretch>
            <a:fillRect/>
          </a:stretch>
        </p:blipFill>
        <p:spPr bwMode="auto">
          <a:xfrm>
            <a:off x="214282" y="142852"/>
            <a:ext cx="3276000" cy="2943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5" name="Picture 5" descr="C:\Users\Марина\Desktop\поход 2015\Фото045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202" b="45800"/>
          <a:stretch>
            <a:fillRect/>
          </a:stretch>
        </p:blipFill>
        <p:spPr bwMode="auto">
          <a:xfrm>
            <a:off x="3214677" y="3857628"/>
            <a:ext cx="3672000" cy="2890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3500438" y="571500"/>
            <a:ext cx="242887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 i="1">
                <a:solidFill>
                  <a:srgbClr val="C00000"/>
                </a:solidFill>
              </a:rPr>
              <a:t>Мы в поход пошли ребята.</a:t>
            </a:r>
          </a:p>
          <a:p>
            <a:pPr algn="ctr" eaLnBrk="1" hangingPunct="1"/>
            <a:r>
              <a:rPr lang="ru-RU" altLang="ru-RU" sz="2000" b="1" i="1">
                <a:solidFill>
                  <a:srgbClr val="C00000"/>
                </a:solidFill>
              </a:rPr>
              <a:t>Отдохнуть, конечно, надо. Поиграть и порезвиться.</a:t>
            </a:r>
          </a:p>
          <a:p>
            <a:pPr algn="ctr" eaLnBrk="1" hangingPunct="1"/>
            <a:r>
              <a:rPr lang="ru-RU" altLang="ru-RU" sz="2000" b="1" i="1">
                <a:solidFill>
                  <a:srgbClr val="C00000"/>
                </a:solidFill>
              </a:rPr>
              <a:t>И наесться и напиться</a:t>
            </a:r>
            <a:r>
              <a:rPr lang="ru-RU" altLang="ru-RU" sz="2400" i="1">
                <a:solidFill>
                  <a:srgbClr val="C00000"/>
                </a:solidFill>
              </a:rPr>
              <a:t>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C:\Users\Марина\Desktop\поход 2015\Фото046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6" y="2394000"/>
            <a:ext cx="3348000" cy="4464000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36869" name="Picture 5" descr="C:\Users\Марина\Desktop\поход 2015\Фото046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203"/>
          <a:stretch>
            <a:fillRect/>
          </a:stretch>
        </p:blipFill>
        <p:spPr bwMode="auto">
          <a:xfrm>
            <a:off x="142844" y="214290"/>
            <a:ext cx="3286116" cy="4752000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36866" name="Picture 2" descr="C:\Users\Марина\Desktop\поход 2015\Фото046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488" y="3210000"/>
            <a:ext cx="2736000" cy="36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500438" y="214313"/>
            <a:ext cx="4929187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Отправляемся в поход.</a:t>
            </a:r>
          </a:p>
          <a:p>
            <a:pPr>
              <a:defRPr/>
            </a:pP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 Сколько нас открытий ждет!</a:t>
            </a:r>
          </a:p>
          <a:p>
            <a:pPr>
              <a:defRPr/>
            </a:pP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 Мы шагаем друг за другом. </a:t>
            </a:r>
          </a:p>
          <a:p>
            <a:pPr>
              <a:defRPr/>
            </a:pP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Лесом и зеленым лугом.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C:\Users\Марина\Desktop\поход 2015\Фото046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3051000" cy="406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2" name="Picture 4" descr="C:\Users\Марина\Desktop\поход 2015\Фото046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719" b="3080"/>
          <a:stretch>
            <a:fillRect/>
          </a:stretch>
        </p:blipFill>
        <p:spPr bwMode="auto">
          <a:xfrm>
            <a:off x="5286380" y="214290"/>
            <a:ext cx="3672000" cy="4171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4" name="Picture 6" descr="C:\Users\Марина\Desktop\поход 2015\Фото048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2490000"/>
            <a:ext cx="3276000" cy="436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0" y="5072063"/>
            <a:ext cx="32146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C00000"/>
                </a:solidFill>
              </a:rPr>
              <a:t>Кто в походы не ходил</a:t>
            </a:r>
          </a:p>
          <a:p>
            <a:pPr eaLnBrk="1" hangingPunct="1"/>
            <a:r>
              <a:rPr lang="ru-RU" altLang="ru-RU" b="1" i="1">
                <a:solidFill>
                  <a:srgbClr val="C00000"/>
                </a:solidFill>
              </a:rPr>
              <a:t>Тот туристом и не был</a:t>
            </a:r>
          </a:p>
          <a:p>
            <a:pPr eaLnBrk="1" hangingPunct="1"/>
            <a:r>
              <a:rPr lang="ru-RU" altLang="ru-RU" b="1" i="1">
                <a:solidFill>
                  <a:srgbClr val="C00000"/>
                </a:solidFill>
              </a:rPr>
              <a:t>Не пугают нас преграды</a:t>
            </a:r>
          </a:p>
          <a:p>
            <a:pPr eaLnBrk="1" hangingPunct="1"/>
            <a:r>
              <a:rPr lang="ru-RU" altLang="ru-RU" b="1" i="1">
                <a:solidFill>
                  <a:srgbClr val="C00000"/>
                </a:solidFill>
              </a:rPr>
              <a:t>Мы природе очень рады!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Марина\Desktop\поход 2015\Фото047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13"/>
          <a:stretch>
            <a:fillRect/>
          </a:stretch>
        </p:blipFill>
        <p:spPr bwMode="auto">
          <a:xfrm>
            <a:off x="428596" y="1214422"/>
            <a:ext cx="3371848" cy="487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4357688" y="3214688"/>
            <a:ext cx="4429125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И так хочется , ребята.</a:t>
            </a:r>
          </a:p>
          <a:p>
            <a:pPr>
              <a:defRPr/>
            </a:pP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Чтобы было так всегда!</a:t>
            </a:r>
          </a:p>
          <a:p>
            <a:pPr>
              <a:defRPr/>
            </a:pP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Осень, мы и 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воспитатель!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Лес и небо и вода!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Марина\Desktop\для пр. поход\10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60" y="4429132"/>
            <a:ext cx="2928938" cy="2214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Блок-схема: перфолента 4"/>
          <p:cNvSpPr/>
          <p:nvPr/>
        </p:nvSpPr>
        <p:spPr>
          <a:xfrm>
            <a:off x="714375" y="2000250"/>
            <a:ext cx="5072063" cy="3286125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i="1" dirty="0">
                <a:solidFill>
                  <a:srgbClr val="C00000"/>
                </a:solidFill>
              </a:rPr>
              <a:t>Спасибо за внимание!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Зелёные листь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</TotalTime>
  <Words>132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Зелёные листья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Вадим и Света</dc:creator>
  <cp:lastModifiedBy>Administrator</cp:lastModifiedBy>
  <cp:revision>52</cp:revision>
  <cp:lastPrinted>2015-05-27T04:27:57Z</cp:lastPrinted>
  <dcterms:created xsi:type="dcterms:W3CDTF">2010-08-21T04:15:57Z</dcterms:created>
  <dcterms:modified xsi:type="dcterms:W3CDTF">2015-09-27T06:53:11Z</dcterms:modified>
</cp:coreProperties>
</file>