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60" r:id="rId6"/>
    <p:sldId id="261" r:id="rId7"/>
    <p:sldId id="262" r:id="rId8"/>
    <p:sldId id="272" r:id="rId9"/>
    <p:sldId id="264" r:id="rId10"/>
    <p:sldId id="265" r:id="rId11"/>
    <p:sldId id="273" r:id="rId12"/>
    <p:sldId id="274" r:id="rId13"/>
    <p:sldId id="27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сультации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571900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285860"/>
            <a:ext cx="5072098" cy="30718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Использование </a:t>
            </a:r>
            <a:r>
              <a:rPr lang="ru-RU" sz="3600" dirty="0" err="1" smtClean="0"/>
              <a:t>онлайн-сервиса</a:t>
            </a:r>
            <a:r>
              <a:rPr lang="ru-RU" sz="3600" dirty="0" smtClean="0"/>
              <a:t> Учи.ру для самостоятельной подготовки к школе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8143932" cy="185738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Подготовили: Низамова Д. Д.</a:t>
            </a:r>
          </a:p>
          <a:p>
            <a:r>
              <a:rPr lang="ru-RU" dirty="0" smtClean="0"/>
              <a:t>Тарасова Н. П.</a:t>
            </a:r>
          </a:p>
          <a:p>
            <a:endParaRPr lang="ru-RU" dirty="0" smtClean="0"/>
          </a:p>
          <a:p>
            <a:pPr algn="ctr"/>
            <a:r>
              <a:rPr lang="ru-RU" sz="1600" dirty="0" smtClean="0"/>
              <a:t>Бердск, 2021</a:t>
            </a:r>
            <a:endParaRPr lang="ru-RU" sz="1600" dirty="0"/>
          </a:p>
        </p:txBody>
      </p:sp>
      <p:pic>
        <p:nvPicPr>
          <p:cNvPr id="5" name="Рисунок 2" descr="&quot;Центр развития ребенка – детский сад № 28 &quot;Огонё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71755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327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 каждого ребёнка на страничке есть своё портфолио, где он в любой момент может найти все свои дипломы за участие в олимпиадах</a:t>
            </a:r>
            <a:endParaRPr lang="ru-RU" sz="2400" b="1" dirty="0"/>
          </a:p>
        </p:txBody>
      </p:sp>
      <p:pic>
        <p:nvPicPr>
          <p:cNvPr id="9219" name="Picture 3" descr="F:\Консультации\WSZKUe0tOZLJGHYbg7D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086" y="2357430"/>
            <a:ext cx="4964914" cy="4500570"/>
          </a:xfrm>
          <a:prstGeom prst="rect">
            <a:avLst/>
          </a:prstGeom>
          <a:noFill/>
        </p:spPr>
      </p:pic>
      <p:pic>
        <p:nvPicPr>
          <p:cNvPr id="6146" name="Picture 2" descr="F:\Консультации\Lyi3rqYoX1Q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3889371" cy="3889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Чем интересна платформа Учи.ру детям?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43050"/>
            <a:ext cx="5214974" cy="50006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Символ Дино (смешной динозавр) постоянно ведет диалог с ребенком, подсказывая ему куда нажать и как приступить к заданиям.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Дошкольники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и ученики 1-2 класса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могут обучаться в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игровой форме, с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помощью которой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они знакомятся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с внешним миром.</a:t>
            </a:r>
            <a:endParaRPr lang="ru-RU" dirty="0"/>
          </a:p>
        </p:txBody>
      </p:sp>
      <p:pic>
        <p:nvPicPr>
          <p:cNvPr id="5123" name="Picture 3" descr="F:\Консультации\YGPS4RvO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00438"/>
            <a:ext cx="2195516" cy="2786082"/>
          </a:xfrm>
          <a:prstGeom prst="rect">
            <a:avLst/>
          </a:prstGeom>
          <a:noFill/>
        </p:spPr>
      </p:pic>
      <p:pic>
        <p:nvPicPr>
          <p:cNvPr id="5124" name="Picture 4" descr="F:\Консультации\s12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57187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Чем интересна платформа Учи.ру родителям?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786742" cy="38576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Можно следить за успехами своих детей и заниматься с ними по предложенным методикам. </a:t>
            </a:r>
          </a:p>
          <a:p>
            <a:pPr algn="just">
              <a:buNone/>
            </a:pPr>
            <a:r>
              <a:rPr lang="ru-RU" dirty="0" smtClean="0"/>
              <a:t>    Разработчиками создан уникальный мультсериал, который можно посмотреть только после прохождения определенного задания- это мотивирует детей к получению знаний. </a:t>
            </a:r>
          </a:p>
          <a:p>
            <a:pPr algn="just">
              <a:buNone/>
            </a:pPr>
            <a:r>
              <a:rPr lang="ru-RU" b="1" i="1" dirty="0" smtClean="0"/>
              <a:t>    В вечернее время (после 16.00) можно выполнить бесплатно не более 20 заданий, т.е. ребёнок работает с компьютером ограниченное время.</a:t>
            </a:r>
            <a:r>
              <a:rPr lang="ru-RU" b="1" dirty="0" smtClean="0"/>
              <a:t>  </a:t>
            </a:r>
          </a:p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dirty="0" smtClean="0"/>
              <a:t>До 16:00 задания доступны в неограниченном объеме. Для получения бесконечного доступа можно приобрести подписку, стоимость которой не превышает 150-250 рублей в месяц и 650-1400 в год в зависимости от класса и предмета. Отзывы об "Учи.ру" доказывают, что такая  сумма полностью перекрывает расходы за обучения ребенка у репетиторов.</a:t>
            </a:r>
            <a:endParaRPr lang="ru-RU" dirty="0"/>
          </a:p>
        </p:txBody>
      </p:sp>
      <p:pic>
        <p:nvPicPr>
          <p:cNvPr id="7170" name="Picture 2" descr="F:\Консультации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29198"/>
            <a:ext cx="1840216" cy="1643050"/>
          </a:xfrm>
          <a:prstGeom prst="rect">
            <a:avLst/>
          </a:prstGeom>
          <a:noFill/>
        </p:spPr>
      </p:pic>
      <p:pic>
        <p:nvPicPr>
          <p:cNvPr id="7171" name="Picture 3" descr="F:\Консультации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208125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929066"/>
            <a:ext cx="8715436" cy="27146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i="1" dirty="0" smtClean="0"/>
              <a:t>«Учи.ру» - одно из лучших мест для развития способностей и интеллекта ребенка. </a:t>
            </a:r>
            <a:br>
              <a:rPr lang="ru-RU" sz="3100" b="1" i="1" dirty="0" smtClean="0"/>
            </a:br>
            <a:r>
              <a:rPr lang="ru-RU" sz="3100" b="1" i="1" dirty="0" smtClean="0"/>
              <a:t>Эта платформа помогает совместно решать задания, работать над ошибками, дает возможность изучать и закреплять материал в комфортном темпе.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4" name="Picture 2" descr="F:\Консультации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274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Консультации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6664113" cy="349865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4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СПАСИБО ЗА ВНИМАНИЕ!</a:t>
            </a:r>
            <a:endParaRPr lang="ru-RU" sz="50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000108"/>
            <a:ext cx="6086460" cy="4389120"/>
          </a:xfrm>
        </p:spPr>
        <p:txBody>
          <a:bodyPr/>
          <a:lstStyle/>
          <a:p>
            <a:pPr>
              <a:buNone/>
            </a:pPr>
            <a:r>
              <a:rPr lang="ru-RU" i="1" u="sng" dirty="0" smtClean="0"/>
              <a:t>Цель: </a:t>
            </a:r>
          </a:p>
          <a:p>
            <a:r>
              <a:rPr lang="ru-RU" i="1" dirty="0" smtClean="0"/>
              <a:t>познакомить родителей с онлайн-сервисом Учи.ру.</a:t>
            </a:r>
          </a:p>
          <a:p>
            <a:pPr>
              <a:buNone/>
            </a:pPr>
            <a:r>
              <a:rPr lang="ru-RU" i="1" u="sng" dirty="0" smtClean="0"/>
              <a:t>Задачи:</a:t>
            </a:r>
          </a:p>
          <a:p>
            <a:r>
              <a:rPr lang="ru-RU" i="1" dirty="0" smtClean="0"/>
              <a:t>показать возможность использования интернет-ресурса для развития интеллекта ребенка;</a:t>
            </a:r>
          </a:p>
          <a:p>
            <a:r>
              <a:rPr lang="ru-RU" i="1" dirty="0" smtClean="0"/>
              <a:t>показать важность обучения детей в интерактивной форме.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F:\Консультации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"Учи.ру" - уникальный всероссийский портал для изучения школьных предметов, не выходя из дома</a:t>
            </a:r>
            <a:endParaRPr lang="ru-RU" sz="2800" b="1" i="1" dirty="0"/>
          </a:p>
        </p:txBody>
      </p:sp>
      <p:pic>
        <p:nvPicPr>
          <p:cNvPr id="2050" name="Picture 2" descr="F:\Консультации\scale_1200-1-1024x85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8310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Как зарегистрироваться?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714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Регистрация родителя обязательна, иначе зарегистрировать ребенка невозможно. </a:t>
            </a:r>
          </a:p>
          <a:p>
            <a:pPr>
              <a:buNone/>
            </a:pPr>
            <a:r>
              <a:rPr lang="ru-RU" sz="1600" dirty="0" smtClean="0"/>
              <a:t>Чтобы пройти регистрацию в "Учи.ру" и получить доступ к родительскому </a:t>
            </a:r>
            <a:r>
              <a:rPr lang="ru-RU" sz="1600" dirty="0" err="1" smtClean="0"/>
              <a:t>аккаунту</a:t>
            </a:r>
            <a:r>
              <a:rPr lang="ru-RU" sz="1600" dirty="0" smtClean="0"/>
              <a:t>, необходимо набрать в поисковой строке "Учи.ру" . </a:t>
            </a:r>
          </a:p>
          <a:p>
            <a:r>
              <a:rPr lang="ru-RU" sz="1600" dirty="0" smtClean="0"/>
              <a:t>Откройте сайт </a:t>
            </a:r>
            <a:r>
              <a:rPr lang="ru-RU" sz="1600" dirty="0" err="1" smtClean="0"/>
              <a:t>uchi.ru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Вы автоматически попадете на главную страницу; </a:t>
            </a:r>
          </a:p>
          <a:p>
            <a:r>
              <a:rPr lang="ru-RU" sz="1600" dirty="0" smtClean="0"/>
              <a:t>Выберите кнопку </a:t>
            </a:r>
            <a:r>
              <a:rPr lang="ru-RU" sz="1600" u="sng" dirty="0" smtClean="0"/>
              <a:t>«Регистрация»</a:t>
            </a:r>
            <a:r>
              <a:rPr lang="ru-RU" sz="1600" dirty="0" smtClean="0"/>
              <a:t> , которая расположена посередине экрана; </a:t>
            </a:r>
          </a:p>
          <a:p>
            <a:r>
              <a:rPr lang="ru-RU" sz="1600" dirty="0" smtClean="0"/>
              <a:t>Вы попадете на страницу, где сможете определить вид </a:t>
            </a:r>
            <a:r>
              <a:rPr lang="ru-RU" sz="1600" dirty="0" err="1" smtClean="0"/>
              <a:t>аккаунта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Кликните по иконке </a:t>
            </a:r>
            <a:r>
              <a:rPr lang="ru-RU" sz="1600" u="sng" dirty="0" smtClean="0"/>
              <a:t>«Родитель» 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Далее определите, регистрируетесь вы самостоятельно или используете </a:t>
            </a:r>
            <a:r>
              <a:rPr lang="ru-RU" sz="1600" u="sng" dirty="0" smtClean="0"/>
              <a:t>код, полученный в детском саду;</a:t>
            </a:r>
          </a:p>
          <a:p>
            <a:r>
              <a:rPr lang="ru-RU" sz="1600" dirty="0" smtClean="0"/>
              <a:t> </a:t>
            </a:r>
            <a:r>
              <a:rPr lang="ru-RU" sz="1600" u="sng" dirty="0" smtClean="0"/>
              <a:t>Если у вас есть цифровая комбинация – введите ее</a:t>
            </a:r>
            <a:r>
              <a:rPr lang="ru-RU" sz="1600" dirty="0" smtClean="0"/>
              <a:t>, если нет, продолжайте процесс самостоятельно – нажмите на кнопку «Продолжить»; </a:t>
            </a:r>
          </a:p>
          <a:p>
            <a:r>
              <a:rPr lang="ru-RU" sz="1600" dirty="0" smtClean="0"/>
              <a:t>Вы попадаете на страницу, где необходимо заполнить поля с указанием электронной почты и номера телефона. Затем придумайте и дважды введите пароль, после кликните на иконку «Продолжить» ; </a:t>
            </a:r>
          </a:p>
          <a:p>
            <a:r>
              <a:rPr lang="ru-RU" sz="1600" dirty="0" smtClean="0"/>
              <a:t>Далее нужно ввести личные данные – ФИО родителя, имя и фамилию ребенка; </a:t>
            </a:r>
          </a:p>
          <a:p>
            <a:r>
              <a:rPr lang="ru-RU" sz="1600" dirty="0" smtClean="0"/>
              <a:t>Нажмите на завершение процесса – готово!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нсультации\slid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нсультации\slid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Родители получают доступ к образовательным курсам.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сультации\slid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Участие в олимпиадах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3571900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Проект </a:t>
            </a:r>
            <a:r>
              <a:rPr lang="ru-RU" sz="2000" dirty="0" err="1" smtClean="0"/>
              <a:t>Uchi.ru</a:t>
            </a:r>
            <a:r>
              <a:rPr lang="ru-RU" sz="2000" dirty="0" smtClean="0"/>
              <a:t> дает возможность участвовать как во внутренних (</a:t>
            </a:r>
            <a:r>
              <a:rPr lang="ru-RU" sz="2000" dirty="0" err="1" smtClean="0"/>
              <a:t>Заврики</a:t>
            </a:r>
            <a:r>
              <a:rPr lang="ru-RU" sz="2000" dirty="0" smtClean="0"/>
              <a:t>, Олимпиада «Плюс» и др.), так и во всероссийских олимпиадах ( BRICSMATH.COM) .  </a:t>
            </a:r>
          </a:p>
          <a:p>
            <a:pPr>
              <a:buNone/>
            </a:pPr>
            <a:r>
              <a:rPr lang="ru-RU" sz="2000" dirty="0" smtClean="0"/>
              <a:t>    Это позволяет не только проверить свои знания, но и заслужить титул интеллектуального и образованного ученика. Все олимпиады – бесплатные !</a:t>
            </a:r>
            <a:endParaRPr lang="ru-RU" sz="2000" dirty="0"/>
          </a:p>
        </p:txBody>
      </p:sp>
      <p:pic>
        <p:nvPicPr>
          <p:cNvPr id="3074" name="Picture 2" descr="F:\Консультаци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4931012" cy="4196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нсультации\slide9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514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онлайн-сервиса Учи.ру для самостоятельной подготовки к школе</vt:lpstr>
      <vt:lpstr>Презентация PowerPoint</vt:lpstr>
      <vt:lpstr>"Учи.ру" - уникальный всероссийский портал для изучения школьных предметов, не выходя из дома</vt:lpstr>
      <vt:lpstr>Как зарегистрироваться?</vt:lpstr>
      <vt:lpstr>Презентация PowerPoint</vt:lpstr>
      <vt:lpstr>Родители получают доступ к образовательным курсам.</vt:lpstr>
      <vt:lpstr>Презентация PowerPoint</vt:lpstr>
      <vt:lpstr>Участие в олимпиадах</vt:lpstr>
      <vt:lpstr>Презентация PowerPoint</vt:lpstr>
      <vt:lpstr>У каждого ребёнка на страничке есть своё портфолио, где он в любой момент может найти все свои дипломы за участие в олимпиадах</vt:lpstr>
      <vt:lpstr>Чем интересна платформа Учи.ру детям?</vt:lpstr>
      <vt:lpstr>Чем интересна платформа Учи.ру родителям?</vt:lpstr>
      <vt:lpstr>«Учи.ру» - одно из лучших мест для развития способностей и интеллекта ребенка.  Эта платформа помогает совместно решать задания, работать над ошибками, дает возможность изучать и закреплять материал в комфортном темпе. 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онлайн-сервиса Учи.ру для самостоятельной подготовки к школе</dc:title>
  <dc:creator>Я</dc:creator>
  <cp:lastModifiedBy>User</cp:lastModifiedBy>
  <cp:revision>19</cp:revision>
  <dcterms:created xsi:type="dcterms:W3CDTF">2021-11-08T03:31:16Z</dcterms:created>
  <dcterms:modified xsi:type="dcterms:W3CDTF">2021-11-12T06:30:30Z</dcterms:modified>
</cp:coreProperties>
</file>