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5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ECE78-BDA2-4AA4-A709-91519B2A4E78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4AAD6-35B6-4F69-B707-790F3BCD8E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ECE78-BDA2-4AA4-A709-91519B2A4E78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4AAD6-35B6-4F69-B707-790F3BCD8E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ECE78-BDA2-4AA4-A709-91519B2A4E78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4AAD6-35B6-4F69-B707-790F3BCD8E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ECE78-BDA2-4AA4-A709-91519B2A4E78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4AAD6-35B6-4F69-B707-790F3BCD8E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ECE78-BDA2-4AA4-A709-91519B2A4E78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4AAD6-35B6-4F69-B707-790F3BCD8E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ECE78-BDA2-4AA4-A709-91519B2A4E78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4AAD6-35B6-4F69-B707-790F3BCD8E8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ECE78-BDA2-4AA4-A709-91519B2A4E78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4AAD6-35B6-4F69-B707-790F3BCD8E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ECE78-BDA2-4AA4-A709-91519B2A4E78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4AAD6-35B6-4F69-B707-790F3BCD8E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ECE78-BDA2-4AA4-A709-91519B2A4E78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4AAD6-35B6-4F69-B707-790F3BCD8E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ECE78-BDA2-4AA4-A709-91519B2A4E78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594AAD6-35B6-4F69-B707-790F3BCD8E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ECE78-BDA2-4AA4-A709-91519B2A4E78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4AAD6-35B6-4F69-B707-790F3BCD8E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8EECE78-BDA2-4AA4-A709-91519B2A4E78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6594AAD6-35B6-4F69-B707-790F3BCD8E8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9140000">
            <a:off x="-190225" y="957748"/>
            <a:ext cx="5648623" cy="120430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ФОТООТЧЁТ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«Веселые старты»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9140000">
            <a:off x="1042602" y="2017108"/>
            <a:ext cx="6511131" cy="846516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2900" dirty="0" smtClean="0"/>
              <a:t>Подготовила Тарасова Н.П. Апрель 2016г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5715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4572000" cy="6624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16632"/>
            <a:ext cx="4572000" cy="6624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91874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644" y="116632"/>
            <a:ext cx="5143500" cy="6624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48864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790"/>
            <a:ext cx="4463480" cy="6669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73790"/>
            <a:ext cx="4499992" cy="6669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71296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4499992" cy="6552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88640"/>
            <a:ext cx="4522832" cy="6552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48444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32731"/>
            <a:ext cx="5544616" cy="6624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15822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4499992" cy="6480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88640"/>
            <a:ext cx="4499992" cy="6480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05725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992" cy="6624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608412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14</TotalTime>
  <Words>8</Words>
  <Application>Microsoft Office PowerPoint</Application>
  <PresentationFormat>Экран (4:3)</PresentationFormat>
  <Paragraphs>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Углы</vt:lpstr>
      <vt:lpstr>ФОТООТЧЁТ  «Веселые старты»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ФОТООТЧЁТ  «Веселые старты»</dc:title>
  <dc:creator>USER</dc:creator>
  <cp:lastModifiedBy>USER</cp:lastModifiedBy>
  <cp:revision>2</cp:revision>
  <dcterms:created xsi:type="dcterms:W3CDTF">2016-05-17T18:37:38Z</dcterms:created>
  <dcterms:modified xsi:type="dcterms:W3CDTF">2016-05-17T18:51:45Z</dcterms:modified>
</cp:coreProperties>
</file>