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2C-0A9A-4FEF-B438-CB6F91377AFD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DD34-633B-4EFA-827F-3576CD0B6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2C-0A9A-4FEF-B438-CB6F91377AFD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DD34-633B-4EFA-827F-3576CD0B6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2C-0A9A-4FEF-B438-CB6F91377AFD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DD34-633B-4EFA-827F-3576CD0B6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2C-0A9A-4FEF-B438-CB6F91377AFD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DD34-633B-4EFA-827F-3576CD0B6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2C-0A9A-4FEF-B438-CB6F91377AFD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DD34-633B-4EFA-827F-3576CD0B6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2C-0A9A-4FEF-B438-CB6F91377AFD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DD34-633B-4EFA-827F-3576CD0B6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2C-0A9A-4FEF-B438-CB6F91377AFD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DD34-633B-4EFA-827F-3576CD0B6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2C-0A9A-4FEF-B438-CB6F91377AFD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DD34-633B-4EFA-827F-3576CD0B6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2C-0A9A-4FEF-B438-CB6F91377AFD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DD34-633B-4EFA-827F-3576CD0B6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2C-0A9A-4FEF-B438-CB6F91377AFD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DD34-633B-4EFA-827F-3576CD0B6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132C-0A9A-4FEF-B438-CB6F91377AFD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DD34-633B-4EFA-827F-3576CD0B6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6132C-0A9A-4FEF-B438-CB6F91377AFD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8DD34-633B-4EFA-827F-3576CD0B6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ина\Desktop\hqdefault.jpg"/>
          <p:cNvPicPr>
            <a:picLocks noChangeAspect="1" noChangeArrowheads="1"/>
          </p:cNvPicPr>
          <p:nvPr/>
        </p:nvPicPr>
        <p:blipFill>
          <a:blip r:embed="rId2"/>
          <a:srcRect t="12500" b="12500"/>
          <a:stretch>
            <a:fillRect/>
          </a:stretch>
        </p:blipFill>
        <p:spPr bwMode="auto">
          <a:xfrm>
            <a:off x="0" y="0"/>
            <a:ext cx="9175989" cy="687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2643182"/>
            <a:ext cx="9001156" cy="44415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Весеннее развлечение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рина\Desktop\e54dca9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143248"/>
            <a:ext cx="2664000" cy="26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ина\Desktop\hqdefault.jpg"/>
          <p:cNvPicPr>
            <a:picLocks noChangeAspect="1" noChangeArrowheads="1"/>
          </p:cNvPicPr>
          <p:nvPr/>
        </p:nvPicPr>
        <p:blipFill>
          <a:blip r:embed="rId2"/>
          <a:srcRect t="12500" b="12500"/>
          <a:stretch>
            <a:fillRect/>
          </a:stretch>
        </p:blipFill>
        <p:spPr bwMode="auto">
          <a:xfrm>
            <a:off x="0" y="0"/>
            <a:ext cx="9175989" cy="6876000"/>
          </a:xfrm>
          <a:prstGeom prst="rect">
            <a:avLst/>
          </a:prstGeom>
          <a:noFill/>
        </p:spPr>
      </p:pic>
      <p:pic>
        <p:nvPicPr>
          <p:cNvPr id="3" name="Picture 4" descr="C:\Users\Марина\Desktop\(32).jpg"/>
          <p:cNvPicPr>
            <a:picLocks noChangeAspect="1" noChangeArrowheads="1"/>
          </p:cNvPicPr>
          <p:nvPr/>
        </p:nvPicPr>
        <p:blipFill>
          <a:blip r:embed="rId3" cstate="print"/>
          <a:srcRect l="4250" t="3573" r="5000" b="18294"/>
          <a:stretch>
            <a:fillRect/>
          </a:stretch>
        </p:blipFill>
        <p:spPr bwMode="auto">
          <a:xfrm>
            <a:off x="1714478" y="142861"/>
            <a:ext cx="5492363" cy="3132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Марина\Desktop\(4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86256"/>
            <a:ext cx="3600000" cy="23844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Марина\Desktop\(4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214818"/>
            <a:ext cx="3708000" cy="2455944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1472" y="3357562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Дружно мы весну встречаем и с поклоном приглашаем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Всех, кто любит веселиться и смеяться, и резвиться.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ина\Desktop\hqdefault.jpg"/>
          <p:cNvPicPr>
            <a:picLocks noChangeAspect="1" noChangeArrowheads="1"/>
          </p:cNvPicPr>
          <p:nvPr/>
        </p:nvPicPr>
        <p:blipFill>
          <a:blip r:embed="rId2"/>
          <a:srcRect t="12500" b="12500"/>
          <a:stretch>
            <a:fillRect/>
          </a:stretch>
        </p:blipFill>
        <p:spPr bwMode="auto">
          <a:xfrm>
            <a:off x="0" y="0"/>
            <a:ext cx="9175989" cy="6876000"/>
          </a:xfrm>
          <a:prstGeom prst="rect">
            <a:avLst/>
          </a:prstGeom>
          <a:noFill/>
        </p:spPr>
      </p:pic>
      <p:pic>
        <p:nvPicPr>
          <p:cNvPr id="4098" name="Picture 2" descr="C:\Users\Марина\Desktop\(22).jpg"/>
          <p:cNvPicPr>
            <a:picLocks noChangeAspect="1" noChangeArrowheads="1"/>
          </p:cNvPicPr>
          <p:nvPr/>
        </p:nvPicPr>
        <p:blipFill>
          <a:blip r:embed="rId3" cstate="print"/>
          <a:srcRect l="7938"/>
          <a:stretch>
            <a:fillRect/>
          </a:stretch>
        </p:blipFill>
        <p:spPr bwMode="auto">
          <a:xfrm>
            <a:off x="2857488" y="2571744"/>
            <a:ext cx="3314248" cy="23844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Марина\Desktop\(2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7585">
            <a:off x="6313336" y="1543347"/>
            <a:ext cx="2736000" cy="1812144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Марина\Desktop\(20).jpg"/>
          <p:cNvPicPr>
            <a:picLocks noChangeAspect="1" noChangeArrowheads="1"/>
          </p:cNvPicPr>
          <p:nvPr/>
        </p:nvPicPr>
        <p:blipFill>
          <a:blip r:embed="rId5" cstate="print"/>
          <a:srcRect l="25250" t="6970" r="33500"/>
          <a:stretch>
            <a:fillRect/>
          </a:stretch>
        </p:blipFill>
        <p:spPr bwMode="auto">
          <a:xfrm rot="556354">
            <a:off x="6434505" y="3841482"/>
            <a:ext cx="1928040" cy="2880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C:\Users\Марина\Desktop\(19).jpg"/>
          <p:cNvPicPr>
            <a:picLocks noChangeAspect="1" noChangeArrowheads="1"/>
          </p:cNvPicPr>
          <p:nvPr/>
        </p:nvPicPr>
        <p:blipFill>
          <a:blip r:embed="rId6" cstate="print"/>
          <a:srcRect l="28250" t="2441" r="20750"/>
          <a:stretch>
            <a:fillRect/>
          </a:stretch>
        </p:blipFill>
        <p:spPr bwMode="auto">
          <a:xfrm rot="21199940">
            <a:off x="359837" y="968763"/>
            <a:ext cx="2074204" cy="2628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 descr="C:\Users\Марина\Desktop\(18).jpg"/>
          <p:cNvPicPr>
            <a:picLocks noChangeAspect="1" noChangeArrowheads="1"/>
          </p:cNvPicPr>
          <p:nvPr/>
        </p:nvPicPr>
        <p:blipFill>
          <a:blip r:embed="rId7" cstate="print"/>
          <a:srcRect l="5000" r="32000"/>
          <a:stretch>
            <a:fillRect/>
          </a:stretch>
        </p:blipFill>
        <p:spPr bwMode="auto">
          <a:xfrm rot="21101930">
            <a:off x="455078" y="4017462"/>
            <a:ext cx="2396993" cy="25200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428860" y="214290"/>
            <a:ext cx="4643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ежиком играли в салки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на солнечной полянке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Становись к нам в круг скорей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Вместе будет веселей!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ина\Desktop\hqdefault.jpg"/>
          <p:cNvPicPr>
            <a:picLocks noChangeAspect="1" noChangeArrowheads="1"/>
          </p:cNvPicPr>
          <p:nvPr/>
        </p:nvPicPr>
        <p:blipFill>
          <a:blip r:embed="rId2"/>
          <a:srcRect t="12500" b="12500"/>
          <a:stretch>
            <a:fillRect/>
          </a:stretch>
        </p:blipFill>
        <p:spPr bwMode="auto">
          <a:xfrm>
            <a:off x="0" y="0"/>
            <a:ext cx="9175989" cy="6876000"/>
          </a:xfrm>
          <a:prstGeom prst="rect">
            <a:avLst/>
          </a:prstGeom>
          <a:noFill/>
        </p:spPr>
      </p:pic>
      <p:pic>
        <p:nvPicPr>
          <p:cNvPr id="1026" name="Picture 2" descr="C:\Users\Марина\Desktop\(3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74905">
            <a:off x="347584" y="1570206"/>
            <a:ext cx="3600000" cy="2384402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3" descr="C:\Users\Марина\Desktop\(3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8456">
            <a:off x="5312537" y="1510663"/>
            <a:ext cx="3528000" cy="2336712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Марина\Desktop\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57948">
            <a:off x="352301" y="4078606"/>
            <a:ext cx="3600000" cy="23844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Марина\Desktop\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67585">
            <a:off x="5121091" y="3977041"/>
            <a:ext cx="3708000" cy="2455932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85918" y="428604"/>
            <a:ext cx="6572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Встань-ка на дорожке, хлопни-ка в ладошки.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Топни каблуками, потанцуй-ка с нами!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арина\Desktop\hqdefault.jpg"/>
          <p:cNvPicPr>
            <a:picLocks noChangeAspect="1" noChangeArrowheads="1"/>
          </p:cNvPicPr>
          <p:nvPr/>
        </p:nvPicPr>
        <p:blipFill>
          <a:blip r:embed="rId2"/>
          <a:srcRect t="12500" b="12500"/>
          <a:stretch>
            <a:fillRect/>
          </a:stretch>
        </p:blipFill>
        <p:spPr bwMode="auto">
          <a:xfrm>
            <a:off x="0" y="0"/>
            <a:ext cx="9175989" cy="6876000"/>
          </a:xfrm>
          <a:prstGeom prst="rect">
            <a:avLst/>
          </a:prstGeom>
          <a:noFill/>
        </p:spPr>
      </p:pic>
      <p:pic>
        <p:nvPicPr>
          <p:cNvPr id="2050" name="Picture 2" descr="C:\Users\Марина\Desktop\(8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35160"/>
            <a:ext cx="3888000" cy="2575152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Марина\Desktop\(4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00" y="4259002"/>
            <a:ext cx="3852000" cy="255131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Марина\Desktop\(93).jpg"/>
          <p:cNvPicPr>
            <a:picLocks noChangeAspect="1" noChangeArrowheads="1"/>
          </p:cNvPicPr>
          <p:nvPr/>
        </p:nvPicPr>
        <p:blipFill>
          <a:blip r:embed="rId5" cstate="print"/>
          <a:srcRect b="8249"/>
          <a:stretch>
            <a:fillRect/>
          </a:stretch>
        </p:blipFill>
        <p:spPr bwMode="auto">
          <a:xfrm>
            <a:off x="2000232" y="1000108"/>
            <a:ext cx="5135202" cy="3071834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57422" y="142852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Ах, какая красота! К нам опять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пришла весна!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hqdefault.jpg"/>
          <p:cNvPicPr>
            <a:picLocks noChangeAspect="1" noChangeArrowheads="1"/>
          </p:cNvPicPr>
          <p:nvPr/>
        </p:nvPicPr>
        <p:blipFill>
          <a:blip r:embed="rId2"/>
          <a:srcRect t="12499" b="12500"/>
          <a:stretch>
            <a:fillRect/>
          </a:stretch>
        </p:blipFill>
        <p:spPr bwMode="auto">
          <a:xfrm>
            <a:off x="0" y="0"/>
            <a:ext cx="9180000" cy="68790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357431"/>
            <a:ext cx="8286808" cy="11430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5643578"/>
            <a:ext cx="4714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ЦРР №28 «Огонек»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№6 «Кузнечики»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 Баталова М.А.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май 2018г.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Users\Марина\Desktop\e54dca9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643314"/>
            <a:ext cx="2664000" cy="26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94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11</cp:revision>
  <dcterms:created xsi:type="dcterms:W3CDTF">2018-05-13T15:15:05Z</dcterms:created>
  <dcterms:modified xsi:type="dcterms:W3CDTF">2018-05-13T17:19:10Z</dcterms:modified>
</cp:coreProperties>
</file>