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3" r:id="rId13"/>
    <p:sldId id="275" r:id="rId14"/>
    <p:sldId id="295" r:id="rId15"/>
    <p:sldId id="297" r:id="rId16"/>
    <p:sldId id="299" r:id="rId17"/>
    <p:sldId id="300" r:id="rId18"/>
    <p:sldId id="302" r:id="rId19"/>
    <p:sldId id="314" r:id="rId20"/>
    <p:sldId id="303" r:id="rId21"/>
    <p:sldId id="306" r:id="rId22"/>
    <p:sldId id="307" r:id="rId23"/>
    <p:sldId id="315" r:id="rId24"/>
    <p:sldId id="317" r:id="rId25"/>
    <p:sldId id="318" r:id="rId26"/>
    <p:sldId id="322" r:id="rId27"/>
    <p:sldId id="321" r:id="rId28"/>
    <p:sldId id="324" r:id="rId29"/>
    <p:sldId id="325" r:id="rId30"/>
    <p:sldId id="326" r:id="rId31"/>
    <p:sldId id="329" r:id="rId32"/>
    <p:sldId id="331" r:id="rId33"/>
    <p:sldId id="328" r:id="rId34"/>
    <p:sldId id="276" r:id="rId35"/>
    <p:sldId id="277" r:id="rId36"/>
    <p:sldId id="278" r:id="rId37"/>
    <p:sldId id="279" r:id="rId38"/>
    <p:sldId id="283" r:id="rId39"/>
    <p:sldId id="284" r:id="rId40"/>
    <p:sldId id="286" r:id="rId41"/>
    <p:sldId id="309" r:id="rId42"/>
    <p:sldId id="311" r:id="rId43"/>
    <p:sldId id="312" r:id="rId44"/>
    <p:sldId id="29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9" autoAdjust="0"/>
  </p:normalViewPr>
  <p:slideViewPr>
    <p:cSldViewPr showGuides="1">
      <p:cViewPr varScale="1">
        <p:scale>
          <a:sx n="107" d="100"/>
          <a:sy n="107" d="100"/>
        </p:scale>
        <p:origin x="-16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85E1-D90A-40A2-A85E-ADFB962B20D1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BC2A-9749-498B-A873-13E627AF1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99507"/>
      </p:ext>
    </p:extLst>
  </p:cSld>
  <p:clrMapOvr>
    <a:masterClrMapping/>
  </p:clrMapOvr>
  <p:transition spd="slow" advClick="0" advTm="10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1EB5-C246-40F4-984A-E4186349967D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3A99-415E-4912-89EB-D68875C62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57332"/>
      </p:ext>
    </p:extLst>
  </p:cSld>
  <p:clrMapOvr>
    <a:masterClrMapping/>
  </p:clrMapOvr>
  <p:transition spd="slow" advClick="0" advTm="10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B351-2D91-4D46-9130-E308E823C4C3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D931-BE21-4648-A09C-D6E89EDC8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54476"/>
      </p:ext>
    </p:extLst>
  </p:cSld>
  <p:clrMapOvr>
    <a:masterClrMapping/>
  </p:clrMapOvr>
  <p:transition spd="slow" advClick="0" advTm="1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208F-84BA-4BB6-84A6-10586C4CC7C1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1210-411B-4A1C-BFD7-F0850A40C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17590"/>
      </p:ext>
    </p:extLst>
  </p:cSld>
  <p:clrMapOvr>
    <a:masterClrMapping/>
  </p:clrMapOvr>
  <p:transition spd="slow" advClick="0" advTm="1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D6B5-DEB9-4992-87EE-5FF59244D3ED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69B5-2F12-4A3A-BF55-98C59C2A9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57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86BA-7E8E-4A59-9D77-481650B2B15E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7857-C0BD-4189-88BA-38C0ED1CA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37123"/>
      </p:ext>
    </p:extLst>
  </p:cSld>
  <p:clrMapOvr>
    <a:masterClrMapping/>
  </p:clrMapOvr>
  <p:transition spd="slow" advClick="0" advTm="1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DFB2-6613-4D6B-B813-918C3FB4F1D4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6737-6053-439C-B8B2-A7A6E6018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77234"/>
      </p:ext>
    </p:extLst>
  </p:cSld>
  <p:clrMapOvr>
    <a:masterClrMapping/>
  </p:clrMapOvr>
  <p:transition spd="slow" advClick="0" advTm="1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5AFD-507F-4A88-A0E2-6EC42E62349D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651D-22C1-49D0-B93D-E3E7E205A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91468"/>
      </p:ext>
    </p:extLst>
  </p:cSld>
  <p:clrMapOvr>
    <a:masterClrMapping/>
  </p:clrMapOvr>
  <p:transition spd="slow" advClick="0" advTm="10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0DB5-B999-4363-A875-C697491E30C7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1608-1389-4424-A1E3-6A4CCFEC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58305"/>
      </p:ext>
    </p:extLst>
  </p:cSld>
  <p:clrMapOvr>
    <a:masterClrMapping/>
  </p:clrMapOvr>
  <p:transition spd="slow" advClick="0" advTm="10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58D8-E5C3-4F8D-98FB-3D4E4EBA4CD8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AD22-253F-4815-B31F-16B7E1957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0960"/>
      </p:ext>
    </p:extLst>
  </p:cSld>
  <p:clrMapOvr>
    <a:masterClrMapping/>
  </p:clrMapOvr>
  <p:transition spd="slow" advClick="0" advTm="10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F72C-9575-4BBD-A3A7-5D508433FC41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80F5-0737-4B77-848F-E85BA1CD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36125"/>
      </p:ext>
    </p:extLst>
  </p:cSld>
  <p:clrMapOvr>
    <a:masterClrMapping/>
  </p:clrMapOvr>
  <p:transition spd="slow" advClick="0" advTm="10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53080-3843-42F4-8FAD-BF8A966A108A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EABFF8-95A8-4AD5-8D96-7BFA5F302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 advClick="0" advTm="10000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gifok.net/images/2015/10/29/Childrens_Frames_1_0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24" y="2000240"/>
            <a:ext cx="600079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Наши детские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Мы не забудем никогда!</a:t>
            </a: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10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на\Desktop\SAM_25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3" y="0"/>
            <a:ext cx="5940000" cy="683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\Desktop\Фото04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148000" cy="6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Марина\Desktop\Фото0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-40132"/>
            <a:ext cx="5760000" cy="689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DSC011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-66150"/>
            <a:ext cx="5148000" cy="697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Фото04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148000" cy="6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IMG_42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000"/>
            <a:ext cx="9144001" cy="66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Фото10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-3"/>
            <a:ext cx="5796000" cy="685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SL2742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0"/>
            <a:ext cx="5130000" cy="6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Фото1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27470" y="215549"/>
            <a:ext cx="6410517" cy="64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Марина\Desktop\слайдшоу\Слайд шоу\P10704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1475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Фото09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DSC_00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112000" cy="684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Марина\Desktop\Фото09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77096" y="-762772"/>
            <a:ext cx="6291000" cy="83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3 г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84000" cy="69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рина\Desktop\Фото05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-3"/>
            <a:ext cx="5724000" cy="683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P1040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6948000" cy="686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Фото04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DSCN17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арина\Desktop\Фото1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0"/>
            <a:ext cx="3924000" cy="69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DSC_0012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-8"/>
            <a:ext cx="6480000" cy="687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Марина\Desktop\последние фото 2015г\Фото05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184000" cy="69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Фото05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DSCN10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08887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Фото05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5184000" cy="69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05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Фото04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3" y="0"/>
            <a:ext cx="6588000" cy="681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рина\Desktop\Фото04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Фото04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рина\Desktop\Фото04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рина\Desktop\Фото09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арина\Desktop\Фото09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148000" cy="6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слайдшоу\DSC021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4068000" cy="644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арина\Desktop\Фото1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0"/>
            <a:ext cx="5112000" cy="6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Фото09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5148000" cy="6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Фото05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-6000"/>
            <a:ext cx="5148000" cy="6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Фото1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5148000" cy="6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Марина\Desktop\Фото1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01158" y="-758272"/>
            <a:ext cx="6264000" cy="83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Фото09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61909" y="-251247"/>
            <a:ext cx="6876000" cy="73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слайдшоу\IMG_36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13513" y="888405"/>
            <a:ext cx="6899189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Марина\Desktop\слайдшоу\IMG_39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Фото02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0"/>
            <a:ext cx="3173086" cy="6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esktop\слайдшоу\IMG_39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9144000" cy="552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00B0F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8</Words>
  <Application>Microsoft Office PowerPoint</Application>
  <PresentationFormat>Экран (4:3)</PresentationFormat>
  <Paragraphs>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42</cp:revision>
  <dcterms:created xsi:type="dcterms:W3CDTF">2016-05-09T11:54:21Z</dcterms:created>
  <dcterms:modified xsi:type="dcterms:W3CDTF">2016-09-17T05:40:04Z</dcterms:modified>
</cp:coreProperties>
</file>