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57" r:id="rId5"/>
    <p:sldId id="258" r:id="rId6"/>
    <p:sldId id="267" r:id="rId7"/>
    <p:sldId id="259" r:id="rId8"/>
    <p:sldId id="260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4FDCD2E-219D-434D-8955-2184E2856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1BBEF5-DA66-4048-ACF2-6E55D21F8D7C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false" advTm="1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4FDCD2E-219D-434D-8955-2184E2856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1BBEF5-DA66-4048-ACF2-6E55D21F8D7C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false" advTm="1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4FDCD2E-219D-434D-8955-2184E2856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1BBEF5-DA66-4048-ACF2-6E55D21F8D7C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false" advTm="1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4FDCD2E-219D-434D-8955-2184E2856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1BBEF5-DA66-4048-ACF2-6E55D21F8D7C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false" advTm="1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4FDCD2E-219D-434D-8955-2184E2856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1BBEF5-DA66-4048-ACF2-6E55D21F8D7C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false" advTm="1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4FDCD2E-219D-434D-8955-2184E2856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1BBEF5-DA66-4048-ACF2-6E55D21F8D7C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false" advTm="1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4FDCD2E-219D-434D-8955-2184E28561D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1BBEF5-DA66-4048-ACF2-6E55D21F8D7C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false" advTm="1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4FDCD2E-219D-434D-8955-2184E28561D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1BBEF5-DA66-4048-ACF2-6E55D21F8D7C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false" advTm="1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4FDCD2E-219D-434D-8955-2184E28561D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1BBEF5-DA66-4048-ACF2-6E55D21F8D7C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false" advTm="1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4FDCD2E-219D-434D-8955-2184E2856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1BBEF5-DA66-4048-ACF2-6E55D21F8D7C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false" advTm="1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4FDCD2E-219D-434D-8955-2184E2856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51BBEF5-DA66-4048-ACF2-6E55D21F8D7C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false" advTm="1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CD2E-219D-434D-8955-2184E2856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BEF5-DA66-4048-ACF2-6E55D21F8D7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false" advTm="14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file:///C:\Users\&#1052;&#1072;&#1088;&#1080;&#1085;&#1072;\Desktop\&#1042;&#1099;&#1087;&#1091;&#1089;&#1082;-&#1076;&#1086;&#1073;&#1088;&#1086;&#1090;&#1086;&#1081;%20&#1089;&#1077;&#1088;&#1076;&#1094;&#1072;%20&#1075;&#1086;&#1088;&#1103;&#1090;....mp3" TargetMode="External"/><Relationship Id="rId3" Type="http://schemas.openxmlformats.org/officeDocument/2006/relationships/audio" Target="file:///C:\Users\&#1052;&#1072;&#1088;&#1080;&#1085;&#1072;\Desktop\&#1042;&#1099;&#1087;&#1091;&#1089;&#1082;-&#1076;&#1086;&#1073;&#1088;&#1086;&#1090;&#1086;&#1081;%20&#1089;&#1077;&#1088;&#1076;&#1094;&#1072;%20&#1075;&#1086;&#1088;&#1103;&#1090;....mp3" TargetMode="Externa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2.jpeg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8.jpeg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jpeg"/><Relationship Id="rId8" Type="http://schemas.openxmlformats.org/officeDocument/2006/relationships/image" Target="../media/image65.jpeg"/><Relationship Id="rId7" Type="http://schemas.openxmlformats.org/officeDocument/2006/relationships/image" Target="../media/image64.jpeg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jpeg"/><Relationship Id="rId8" Type="http://schemas.openxmlformats.org/officeDocument/2006/relationships/image" Target="../media/image73.jpeg"/><Relationship Id="rId7" Type="http://schemas.openxmlformats.org/officeDocument/2006/relationships/image" Target="../media/image72.jpeg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0.jpeg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Марина\Desktop\Для выпускного\открытка.gif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52"/>
            <a:ext cx="5966115" cy="57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Выпуск-добротой сердца горят....mp3">
            <a:hlinkClick r:id="" action="ppaction://media"/>
          </p:cNvPr>
          <p:cNvPicPr>
            <a:picLocks noRot="true" noChangeAspect="true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57354" y="4000504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true"/>
          <p:nvPr/>
        </p:nvSpPr>
        <p:spPr>
          <a:xfrm>
            <a:off x="3071802" y="5643578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№28 «Огонек»</a:t>
            </a: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№6 «Кузнечики»</a:t>
            </a: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Выполнила воспитатель: Баталова М.А. </a:t>
            </a:r>
            <a:endParaRPr lang="en-US" sz="1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 2020г.</a:t>
            </a: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false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Марина\Desktop\Ст.гр\20190408_100343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08795" y="1864685"/>
            <a:ext cx="2857518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Марина\Desktop\Ст.гр\50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000" y="214290"/>
            <a:ext cx="3672000" cy="243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Марина\Desktop\Ст.гр\20180221_173831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71472" y="4143380"/>
            <a:ext cx="3312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Марина\Desktop\Ст.гр\IMG-20190926-WA0002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929066"/>
            <a:ext cx="3672000" cy="27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Марина\Desktop\Ст.гр\20180228_104843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214282" y="21429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false" advTm="1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Марина\Desktop\Ср.гр\20180530_174219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14282" y="214290"/>
            <a:ext cx="3560258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арина\Desktop\Ср.гр\20180601_114628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323244" y="891542"/>
            <a:ext cx="3132000" cy="234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Марина\Desktop\Ср.гр\DSC_0948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8"/>
            <a:ext cx="3143272" cy="237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Марина\Desktop\Ср.гр\IMG_7286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746000"/>
            <a:ext cx="3168000" cy="21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Марина\Desktop\Ср.гр\IMG_7414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143248"/>
            <a:ext cx="331200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Марина\Desktop\Ср.гр\IMG-20171013-WA0006.jpg"/>
          <p:cNvPicPr>
            <a:picLocks noChangeAspect="true" noChangeArrowheads="true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0"/>
            <a:ext cx="2160000" cy="38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false" advTm="1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Марина\Desktop\Ср.гр\20170126_101334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4000" y="21429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Марина\Desktop\Ср.гр\20170623_104051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20000" y="562852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Марина\Desktop\Ср.гр\20170913_094256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99378" y="4185378"/>
            <a:ext cx="2772000" cy="257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Марина\Desktop\Ср.гр\IMG-20180322-WA0002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699554" y="4464000"/>
            <a:ext cx="2052000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Марина\Desktop\Ср.гр\20170124_092728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435000" y="4149000"/>
            <a:ext cx="3096000" cy="232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Марина\Desktop\Ср.гр\(93).jpg"/>
          <p:cNvPicPr>
            <a:picLocks noChangeAspect="true" noChangeArrowheads="true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2071678"/>
            <a:ext cx="4356000" cy="269710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false" advTm="1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Марина\Desktop\Подг.гр\20190903_095400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07852" y="1020918"/>
            <a:ext cx="3024000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Марина\Desktop\Подг.гр\20190903_100330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01266" y="384892"/>
            <a:ext cx="2808000" cy="246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Марина\Desktop\Подг.гр\20190903_100345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897826" y="628290"/>
            <a:ext cx="3312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Марина\Desktop\Подг.гр\20200117_111650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044581" y="4355960"/>
            <a:ext cx="2844000" cy="213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Марина\Desktop\Подг.гр\20200117_111704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3085349" y="3440763"/>
            <a:ext cx="2952000" cy="221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Марина\Desktop\Подг.гр\20200121_120418.jpg"/>
          <p:cNvPicPr>
            <a:picLocks noChangeAspect="true" noChangeArrowheads="true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5652268" y="3918071"/>
            <a:ext cx="335985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false" advTm="14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Марина\Desktop\Подг.гр\20200131_102354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329423" y="1599875"/>
            <a:ext cx="2808000" cy="275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Марина\Desktop\Подг.гр\20200319_081337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204000" y="391800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Марина\Desktop\Подг.гр\IMG-20191130-WA0052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6000" y="0"/>
            <a:ext cx="1908000" cy="286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Марина\Desktop\Подг.гр\IMG-20191130-WA0102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168000" cy="210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Марина\Desktop\Подг.гр\20200131_105818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400450" y="4054449"/>
            <a:ext cx="3204000" cy="240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Марина\Desktop\Подг.гр\IMG-20191130-WA0029.jpg"/>
          <p:cNvPicPr>
            <a:picLocks noChangeAspect="true" noChangeArrowheads="true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0"/>
            <a:ext cx="2880000" cy="191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Марина\Desktop\Подг.гр\IMG-20191130-WA0034.jpg"/>
          <p:cNvPicPr>
            <a:picLocks noChangeAspect="true" noChangeArrowheads="true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4338000"/>
            <a:ext cx="1675406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Users\Марина\Desktop\Подг.гр\20200122_164406.jpg"/>
          <p:cNvPicPr>
            <a:picLocks noChangeAspect="true" noChangeArrowheads="true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1645240" y="2472128"/>
            <a:ext cx="3204000" cy="240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false" advTm="14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Марина\Desktop\Подг.гр\26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0473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Марина\Desktop\Подг.гр\IMG-20200227-WA0003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000" y="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Марина\Desktop\Подг.гр\IMG-20191204-WA0005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00" y="4338000"/>
            <a:ext cx="35719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Марина\Desktop\Подг.гр\IMG-20191204-WA0007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38000"/>
            <a:ext cx="3857652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Марина\Desktop\Подг.гр\IMG-20200305-WA0032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14290"/>
            <a:ext cx="2052000" cy="308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Марина\Desktop\8 Марта 2020под.гр\_DSC0715.JPG"/>
          <p:cNvPicPr>
            <a:picLocks noChangeAspect="true" noChangeArrowheads="true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2143116"/>
            <a:ext cx="3004354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Марина\Desktop\8 Марта 2020под.гр\_DSC0773.JPG"/>
          <p:cNvPicPr>
            <a:picLocks noChangeAspect="true" noChangeArrowheads="true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6000" y="2357430"/>
            <a:ext cx="3168000" cy="210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C:\Users\Марина\Desktop\8 Марта 2020под.гр\_DSC0717.JPG"/>
          <p:cNvPicPr>
            <a:picLocks noChangeAspect="true" noChangeArrowheads="true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3643314"/>
            <a:ext cx="2484000" cy="243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false" advTm="14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Марина\Desktop\8 Марта 2020под.гр\_DSC0640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00240"/>
            <a:ext cx="3816000" cy="2537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Марина\Desktop\8 Марта 2020под.гр\_DSC0728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000" y="0"/>
            <a:ext cx="3672000" cy="244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Марина\Desktop\8 Марта 2020под.гр\_DSC0761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56000" cy="229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Марина\Desktop\8 Марта 2020под.гр\_DSC0745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38000"/>
            <a:ext cx="3290106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Марина\Desktop\8 Марта 2020под.гр\_DSC0763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3828" y="4338000"/>
            <a:ext cx="3816000" cy="2537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false" advTm="14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арина\Desktop\Для выпускного\otkritka-na-vipusknoi-vecher-v-dobrii-put.orig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69106" cy="687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false" advTm="1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Марина\Desktop\Для выпускного\2019-05-23-001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6242050" cy="468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false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3" name="Picture 9" descr="C:\Users\Марина\Desktop\Мл.гр\20160805_075633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2088000" cy="27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Марина\Desktop\Мл.гр\20160831_110021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64558" y="864542"/>
            <a:ext cx="2916000" cy="218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Марина\Desktop\Мл.гр\20160831_110155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578322" y="1279670"/>
            <a:ext cx="2808000" cy="210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Марина\Desktop\Мл.гр\20160831_110216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81414" y="3047620"/>
            <a:ext cx="2664000" cy="199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Марина\Desktop\Мл.гр\20160914_112213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859178" y="3927376"/>
            <a:ext cx="2844000" cy="213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Марина\Desktop\Мл.гр\20160805_101324.jpg"/>
          <p:cNvPicPr>
            <a:picLocks noChangeAspect="true" noChangeArrowheads="true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5216632" y="4141690"/>
            <a:ext cx="2844000" cy="213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false" advTm="1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Марина\Desktop\Мл.гр\20160920_105011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61884" y="556290"/>
            <a:ext cx="2736000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арина\Desktop\Мл.гр\20161101_084033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35182" y="1136794"/>
            <a:ext cx="2808000" cy="210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Марина\Desktop\Мл.гр\20161024_100432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158728" y="2306802"/>
            <a:ext cx="3024000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Марина\Desktop\Мл.гр\20161123_091702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78619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false" advTm="1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Марина\Desktop\Для выпускного\1600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false" advTm="1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Марина\Desktop\Мл.гр\20161125_173659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922525">
            <a:off x="1698182" y="944968"/>
            <a:ext cx="3130852" cy="224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Марина\Desktop\Мл.гр\20170406_100025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6681">
            <a:off x="4500562" y="642918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Марина\Desktop\Мл.гр\20170406_101451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017882">
            <a:off x="1433042" y="3996190"/>
            <a:ext cx="2797124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Марина\Desktop\Мл.гр\IMG_20170525_171816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87672">
            <a:off x="4214810" y="4143380"/>
            <a:ext cx="3672000" cy="206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false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Users\Марина\Desktop\Мл.гр\20170526_181717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Марина\Desktop\Мл.гр\IMG-20161019-WA0000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2925342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Марина\Desktop\Мл.гр\IMG-20161019-WA0007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643314"/>
            <a:ext cx="3600000" cy="280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Марина\Desktop\Мл.гр\20170526_181914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215542" y="3642186"/>
            <a:ext cx="3420000" cy="256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false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Марина\Desktop\Ср.гр\20171222_075634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315202" y="3614624"/>
            <a:ext cx="2628000" cy="197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Марина\Desktop\Ср.гр\20171222_080031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60735" y="825489"/>
            <a:ext cx="2556000" cy="219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Марина\Desktop\Ср.гр\20171222_081057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877710" y="337340"/>
            <a:ext cx="2484000" cy="223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Марина\Desktop\Ср.гр\20171222_090805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13423" y="3587247"/>
            <a:ext cx="2628000" cy="2311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Марина\Desktop\Ср.гр\20180115_103919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4154062" y="4275566"/>
            <a:ext cx="2772000" cy="207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Марина\Desktop\Ср.гр\20180115_104427.jpg"/>
          <p:cNvPicPr>
            <a:picLocks noChangeAspect="true" noChangeArrowheads="true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966352" y="890980"/>
            <a:ext cx="2556000" cy="191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Марина\Desktop\Ср.гр\20180115_104744.jpg"/>
          <p:cNvPicPr>
            <a:picLocks noChangeAspect="true" noChangeArrowheads="true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-194656" y="4338004"/>
            <a:ext cx="2700000" cy="202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false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выпускного\post-11084-123808750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Марина\Desktop\Ст.гр\IMG-20191130-WA0030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143380"/>
            <a:ext cx="3600000" cy="239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Марина\Desktop\Ст.гр\IMG-20191119-WA0046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28"/>
            <a:ext cx="1908000" cy="33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Марина\Desktop\Ст.гр\20190422_100853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71038" y="1043418"/>
            <a:ext cx="3204000" cy="240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Марина\Desktop\Ст.гр\20190315_111819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403946" y="1025418"/>
            <a:ext cx="3060000" cy="229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Марина\Desktop\Ст.гр\20190926_111305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5033306" y="4085950"/>
            <a:ext cx="3168000" cy="237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false"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WPS Presentation</Application>
  <PresentationFormat>Экран (4:3)</PresentationFormat>
  <Paragraphs>5</Paragraphs>
  <Slides>17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微软雅黑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vadim</cp:lastModifiedBy>
  <cp:revision>30</cp:revision>
  <dcterms:created xsi:type="dcterms:W3CDTF">2020-07-31T03:22:51Z</dcterms:created>
  <dcterms:modified xsi:type="dcterms:W3CDTF">2020-07-31T03:22:51Z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1049-11.1.0.9615</vt:lpwstr>
  </property>
</Properties>
</file>