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07167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4643446"/>
            <a:ext cx="8258204" cy="192882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№ 6  «Кузнечики»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Выполнили: Низамова Д. Д.                                                                                        Тарасова Н. П.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 2022</a:t>
            </a:r>
            <a:endParaRPr lang="ru-RU" sz="2000" dirty="0"/>
          </a:p>
        </p:txBody>
      </p:sp>
      <p:pic>
        <p:nvPicPr>
          <p:cNvPr id="4" name="Рисунок 2" descr="&quot;Центр развития ребенка – детский сад № 28 &quot;Огонёк&quot;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0101" y="142853"/>
            <a:ext cx="7175500" cy="88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закаливания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Постепенность закаливающих процедур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индивидуальных особенностей ребенка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29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плоскостопия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F:\работа\Презентации\2022\Презентация «Здоровый образ жизни»\Screenshot_20220313-181132_Video Player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2214554"/>
            <a:ext cx="4500522" cy="2491956"/>
          </a:xfrm>
          <a:prstGeom prst="rect">
            <a:avLst/>
          </a:prstGeom>
          <a:noFill/>
        </p:spPr>
      </p:pic>
      <p:pic>
        <p:nvPicPr>
          <p:cNvPr id="3076" name="Picture 4" descr="F:\работа\Презентации\2022\Презентация «Здоровый образ жизни»\Screenshot_20220313-181111_Video Play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071942"/>
            <a:ext cx="453841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детей на воздухе </a:t>
            </a:r>
            <a:b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использование естественных факторов природы для оздоровления и закаливания организма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на улице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Я\Downloads\15-09-2021_04-11-42\20210608_10224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5400000">
            <a:off x="5056818" y="2887565"/>
            <a:ext cx="5145956" cy="2371176"/>
          </a:xfrm>
          <a:prstGeom prst="rect">
            <a:avLst/>
          </a:prstGeom>
          <a:noFill/>
        </p:spPr>
      </p:pic>
      <p:pic>
        <p:nvPicPr>
          <p:cNvPr id="5" name="Picture 2" descr="C:\Users\Я\Downloads\15-09-2021_04-11-42\20210608_101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106639"/>
            <a:ext cx="3876441" cy="1966514"/>
          </a:xfrm>
          <a:prstGeom prst="rect">
            <a:avLst/>
          </a:prstGeom>
          <a:noFill/>
        </p:spPr>
      </p:pic>
      <p:pic>
        <p:nvPicPr>
          <p:cNvPr id="9218" name="Picture 2" descr="F:\работа\Фото 6 группа\Новая папка\20220812_1029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4152619"/>
            <a:ext cx="3354977" cy="2516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правильное чередование периодов работы и отдыха.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выполнение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Недопустимость частых изменений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Активный           Пассивный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5716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 – важное условие для здоровья, бодрости и высокой работоспособности человека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Я\Downloads\20220121_15053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1785926"/>
            <a:ext cx="5048286" cy="378621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57562"/>
            <a:ext cx="7186634" cy="27686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7" name="Picture 5" descr="F:\работа\Раскраски\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6258" y="2071678"/>
            <a:ext cx="369489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714908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принцип: его энергетическая ценность должна соответствовать энергетическим затратам организма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принцип 6 соответствие химического состава пищевых веществ физиологическим потребностям организма.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разнообразие питания определяет третий принцип рационального питания.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Наконец, соблюдение оптимального режима питания определяет четвертый принцип рационального питания.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Я\Downloads\20220407_12113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628" y="1214422"/>
            <a:ext cx="4018388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широкое понятие, включающее в себя выполнение правил, которые способствуют сохранению и укреплению здоровья человека.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работа\Раскраски\0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85720" y="1928812"/>
            <a:ext cx="8643998" cy="4714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251778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поведение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4329114" cy="20694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лес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на луг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свежем воздухе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Я\Downloads\20220908_11452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67982" y="0"/>
            <a:ext cx="3899924" cy="292494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2422317" cy="322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User\Desktop\6 ГРУППА\6группа 14.09.2020\экскурсия\_DSC02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140968"/>
            <a:ext cx="3407161" cy="226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3287" y="4552027"/>
            <a:ext cx="3170713" cy="23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психологическая обстановка в семье и в саду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8929718" cy="204311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Основной задачей семьи и педагогов в это время является приобщение ребенка к здоровому образу жизни, а именно: способствовать формированию разумного отношения к своему организму, ведению здорового образа жизни с самого раннего детства, получению знаний, навыков, основных санитарно-гигиенических норм.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F:\работа\Фото 6 группа\разноцветная неделя\IMG-20201013-WA0006 - копия (2)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60032" y="3214686"/>
            <a:ext cx="4126178" cy="3094634"/>
          </a:xfrm>
          <a:prstGeom prst="rect">
            <a:avLst/>
          </a:prstGeom>
          <a:noFill/>
        </p:spPr>
      </p:pic>
      <p:pic>
        <p:nvPicPr>
          <p:cNvPr id="7172" name="Picture 4" descr="F:\работа\Фото 6 группа\разноцветная неделя\IMG-20201014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501008"/>
            <a:ext cx="4333113" cy="3249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3"/>
            <a:ext cx="8429684" cy="257176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здорового образа жизни рекомендуем использовать различные формы взаимодействия – беседы, родительские собрания, консультации, совместные праздники, анкетирование, проведение дней открытых дверей, совместные игры, где и будут демон6стрироваться методы и приемы работы с детьми.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F:\работа\Фото 6 группа\нг2020\_DSC025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1301013">
            <a:off x="261355" y="2320503"/>
            <a:ext cx="3458608" cy="2299607"/>
          </a:xfrm>
          <a:prstGeom prst="rect">
            <a:avLst/>
          </a:prstGeom>
          <a:noFill/>
        </p:spPr>
      </p:pic>
      <p:pic>
        <p:nvPicPr>
          <p:cNvPr id="8195" name="Picture 3" descr="F:\работа\Фото 6 группа\Новая папка\20220810_1026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167820" y="2852301"/>
            <a:ext cx="4530478" cy="3397860"/>
          </a:xfrm>
          <a:prstGeom prst="rect">
            <a:avLst/>
          </a:prstGeom>
          <a:noFill/>
        </p:spPr>
      </p:pic>
      <p:pic>
        <p:nvPicPr>
          <p:cNvPr id="8196" name="Picture 4" descr="F:\работа\Фото 6 группа\6группа 14.09.2020\экскурсия\_DSC01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4601890"/>
            <a:ext cx="3330806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500043"/>
            <a:ext cx="8258204" cy="45720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дошкольного детства – это на самом деле быстро заканчивающийся промежуток в жизни каждого человека. Одной из основных целей в этот период является формирование привычки к здоровому образу жизни. Что же такое здоровый образ жизни? Это важный фактор сохранения здоровья и своевременного, гармоничного развития ребенка.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оздоровительных мероприятий, обеспечивающих гармоничное развитие и укрепление здоровья, повышение работоспособности людей.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280489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оздоровительной работы детского сада: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закреплять знания детей о здоровом образе жизни;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физические способности;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вести здоровый образ жизни.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4" cy="150019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индивидуальная система поведения человека, направленная на сохранение и укрепление здоровья.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Составляющие здорового образа жизни:</a:t>
            </a:r>
            <a:endParaRPr lang="ru-RU" sz="2400" i="1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активность, физическая активность и спорт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режим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Благоприятная психологическая обстановка в семье и в саду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 грамотное поведение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5429256" cy="20002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активность, физическая активность и спорт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средства сохранения и укрепления здоровья;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принадлежим первостепенная роль среди факторов, влияющих на рост, развитие состояния здоровья детей;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улучшают работу всех органов и организма в целом;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продлить активный образ 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работа\Раскраски\1646023942_13-kartinkin-net-p-fizkultura-kartinki-dlya-prezentatsii-1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29256" y="214290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Физкультурный зал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Я\Downloads\IMG-2022012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214678" y="2500306"/>
            <a:ext cx="2858687" cy="3811583"/>
          </a:xfrm>
          <a:prstGeom prst="rect">
            <a:avLst/>
          </a:prstGeom>
          <a:noFill/>
        </p:spPr>
      </p:pic>
      <p:pic>
        <p:nvPicPr>
          <p:cNvPr id="1027" name="Picture 3" descr="C:\Users\Я\Downloads\IMG-20220121-WA0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14290"/>
            <a:ext cx="2732504" cy="3643338"/>
          </a:xfrm>
          <a:prstGeom prst="rect">
            <a:avLst/>
          </a:prstGeom>
          <a:noFill/>
        </p:spPr>
      </p:pic>
      <p:pic>
        <p:nvPicPr>
          <p:cNvPr id="1028" name="Picture 4" descr="C:\Users\Я\Downloads\IMG-20220121-WA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2893238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4176464" cy="1296144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Я\Downloads\20220210_102312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7503" y="2924944"/>
            <a:ext cx="4320479" cy="3240360"/>
          </a:xfrm>
          <a:prstGeom prst="rect">
            <a:avLst/>
          </a:prstGeom>
          <a:noFill/>
        </p:spPr>
      </p:pic>
      <p:pic>
        <p:nvPicPr>
          <p:cNvPr id="2051" name="Picture 3" descr="C:\Users\Я\Downloads\20220217_10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292" y="476672"/>
            <a:ext cx="4381529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049394" cy="10977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Бассейн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Я\Desktop\IMG-20201203-WA0000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 flipH="1">
            <a:off x="285720" y="285728"/>
            <a:ext cx="2545854" cy="4525963"/>
          </a:xfrm>
          <a:prstGeom prst="rect">
            <a:avLst/>
          </a:prstGeom>
          <a:noFill/>
        </p:spPr>
      </p:pic>
      <p:pic>
        <p:nvPicPr>
          <p:cNvPr id="5" name="Picture 3" descr="C:\Users\Я\Desktop\IMG-20201203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214422"/>
            <a:ext cx="2411032" cy="4286280"/>
          </a:xfrm>
          <a:prstGeom prst="rect">
            <a:avLst/>
          </a:prstGeom>
          <a:noFill/>
        </p:spPr>
      </p:pic>
      <p:pic>
        <p:nvPicPr>
          <p:cNvPr id="6" name="Picture 2" descr="C:\Users\Я\Desktop\IMG-20201203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71612"/>
            <a:ext cx="261195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повышает устойчивость организма к природным факторам.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0063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закаливания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                           Воздух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абота\Раскраски\png-clipart-icon-sun-presentation-product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0232" y="2500306"/>
            <a:ext cx="1648570" cy="1643074"/>
          </a:xfrm>
          <a:prstGeom prst="rect">
            <a:avLst/>
          </a:prstGeom>
          <a:noFill/>
        </p:spPr>
      </p:pic>
      <p:pic>
        <p:nvPicPr>
          <p:cNvPr id="1027" name="Picture 3" descr="F:\работа\Раскраски\1647927723_9-kartinkin-net-p-kartinki-vozdukha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5" y="2500306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F:\работа\Раскраски\965bf0ea-d21d-5efc-bf23-743dc319b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00570"/>
            <a:ext cx="247651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3756</Words>
  <Application>WPS Presentation</Application>
  <PresentationFormat>Экран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Тема Office</vt:lpstr>
      <vt:lpstr>«Здоровый образ жизни»</vt:lpstr>
      <vt:lpstr>PowerPoint 演示文稿</vt:lpstr>
      <vt:lpstr>Основные цели оздоровительной работы детского сада:</vt:lpstr>
      <vt:lpstr>Здоровый образ жизни – это индивидуальная система поведения человека, направленная на сохранение и укрепление здоровья.</vt:lpstr>
      <vt:lpstr>Двигательная активность, физическая активность и спорт</vt:lpstr>
      <vt:lpstr>      Физкультурный зал</vt:lpstr>
      <vt:lpstr>Музыкальный зал</vt:lpstr>
      <vt:lpstr>Бассейн</vt:lpstr>
      <vt:lpstr>Закаливание – повышает устойчивость организма к природным факторам.</vt:lpstr>
      <vt:lpstr>Принципы закаливания</vt:lpstr>
      <vt:lpstr>Технологии обучения здоровому образу жизни</vt:lpstr>
      <vt:lpstr>Пребывание детей на воздухе  – это использование естественных факторов природы для оздоровления и закаливания организма</vt:lpstr>
      <vt:lpstr>Режим – это правильное чередование периодов работы и отдыха.</vt:lpstr>
      <vt:lpstr>Сон – важное условие для здоровья, бодрости и высокой работоспособности человека</vt:lpstr>
      <vt:lpstr>Рациональное питание</vt:lpstr>
      <vt:lpstr>Личная гигиена - это широкое понятие, включающее в себя выполнение правил, которые способствуют сохранению и укреплению здоровья человека.</vt:lpstr>
      <vt:lpstr>Экологическое поведение</vt:lpstr>
      <vt:lpstr>Благоприятная психологическая обстановка в семье и в саду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«Здоровый образ жизни»</dc:title>
  <dc:creator>Я</dc:creator>
  <cp:lastModifiedBy>vadim</cp:lastModifiedBy>
  <cp:revision>22</cp:revision>
  <dcterms:created xsi:type="dcterms:W3CDTF">2022-10-24T14:13:13Z</dcterms:created>
  <dcterms:modified xsi:type="dcterms:W3CDTF">2022-10-24T14:13:13Z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