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5762-FB55-4F84-A663-D2D097DD166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DD3C-755D-4FF8-81C6-02954147C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best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8501090" cy="3928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Кружок по ритмике в группе №6</a:t>
            </a: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«Кузнечики»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6500834"/>
            <a:ext cx="535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Программу подготовила воспитатель: Баталова М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.А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7_6209_oboi_gradientnyj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42852"/>
            <a:ext cx="75009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Возможно, самое лучшее, самое совершенное и радостное, что есть в жизни – это свободное движение под музыку. И научиться можно этому у ребенка вместе с ним.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А.И.Буренина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50017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85725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социально-ориентированное время, когда жизнь человека стала оцениваться мерой успеха, признания и достижения конкретных целей, всестороннее развитие ребенка средствами музыки и ритмических движений, играет немаловажную роль в развитии  творческой и гармонично-успешной личности ребенка. Музыкально-ритмические движения, являются синтетическим видом деятельности, следовательно, эта программа, основанная на движениях под музыку будет развивать и музыкальный слух, двигательные способности, а также те технологические процессы, которые лежат в их основе. Основная направленность программы: психологическое раскрепощение ребенка через освоение своего собственного тела, как выразительного музыкального инструмента. 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Программа состоит из следующих разделов: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Танцевальная азбука, ориентация в пространстве.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дыхательные упражнения, элементы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игроритмики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танцевальных движений, игры, танцевально-игровое творчество.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C:\Users\Марина\Desktop\best-27.jpg"/>
          <p:cNvPicPr>
            <a:picLocks noChangeAspect="1" noChangeArrowheads="1"/>
          </p:cNvPicPr>
          <p:nvPr/>
        </p:nvPicPr>
        <p:blipFill>
          <a:blip r:embed="rId3" cstate="print"/>
          <a:srcRect l="22772" t="17350" r="18673"/>
          <a:stretch>
            <a:fillRect/>
          </a:stretch>
        </p:blipFill>
        <p:spPr bwMode="auto">
          <a:xfrm>
            <a:off x="142846" y="142852"/>
            <a:ext cx="1156234" cy="1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7_6209_oboi_gradientnyj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072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Цель рабочей программ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ы: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Содействовать всестороннему развитию личности дошкольника средствами хореографии (культура движения, музыкальность, координация) раскрывать индивидуальные особенности воспитанников и развивать их творческие способности.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785926"/>
            <a:ext cx="3714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Задачи рабочей программы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85992"/>
            <a:ext cx="82153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оптимизации роста и развития опорно-двигательного аппарата.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 двигаться под современные ритмы, добиваясь естественности и непринужденности исполнения.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правильную осанку.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Содействовать развитию чувства ритма, музыкального слуха, памяти, внимания, умению согласовывать движения с музыкой.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навыки выразительности, пластичности, грациозности и изящества танцевальных движений в танце.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навыки самостоятельного выражения движений под музыку.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умение эмоционального выражения,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раскрепощенности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творчества в движениях.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арина\Desktop\best-27.jpg"/>
          <p:cNvPicPr>
            <a:picLocks noChangeAspect="1" noChangeArrowheads="1"/>
          </p:cNvPicPr>
          <p:nvPr/>
        </p:nvPicPr>
        <p:blipFill>
          <a:blip r:embed="rId3" cstate="print"/>
          <a:srcRect l="22772" t="17350" r="18673"/>
          <a:stretch>
            <a:fillRect/>
          </a:stretch>
        </p:blipFill>
        <p:spPr bwMode="auto">
          <a:xfrm>
            <a:off x="7715272" y="2714620"/>
            <a:ext cx="1156234" cy="1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7_6209_oboi_gradientnyj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6643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Форма и режим проведения занятий:</a:t>
            </a:r>
            <a:endParaRPr lang="ru-RU" sz="21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ориентировано на одновозрастные группы детей. Ведущей формой организации обучения является групповая и подгрупповая.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Периодичность проведения: 1 раз в неделю, продолжительность - 20 минут.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7167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 данной программы детьми являются:</a:t>
            </a:r>
            <a:endParaRPr lang="ru-RU" sz="21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14324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 исполняет движения под музыку.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Умеет самостоятельно отображать в движении основные средства музыкальной выразительности.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большого объема разнообразных композиций и отдельных видов движений.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Точно и правильно исполняет движения в танцевальных композициях.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Марина\Desktop\best-27.jpg"/>
          <p:cNvPicPr>
            <a:picLocks noChangeAspect="1" noChangeArrowheads="1"/>
          </p:cNvPicPr>
          <p:nvPr/>
        </p:nvPicPr>
        <p:blipFill>
          <a:blip r:embed="rId3" cstate="print"/>
          <a:srcRect l="22772" t="17350" r="18673"/>
          <a:stretch>
            <a:fillRect/>
          </a:stretch>
        </p:blipFill>
        <p:spPr bwMode="auto">
          <a:xfrm>
            <a:off x="3786182" y="5238000"/>
            <a:ext cx="1530311" cy="162000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7_6209_oboi_gradientnyj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1026" name="Picture 2" descr="C:\Users\Марина\Desktop\Ритмика 18г\20180111_102634.jpg"/>
          <p:cNvPicPr>
            <a:picLocks noChangeAspect="1" noChangeArrowheads="1"/>
          </p:cNvPicPr>
          <p:nvPr/>
        </p:nvPicPr>
        <p:blipFill>
          <a:blip r:embed="rId3" cstate="print"/>
          <a:srcRect l="13229"/>
          <a:stretch>
            <a:fillRect/>
          </a:stretch>
        </p:blipFill>
        <p:spPr bwMode="auto">
          <a:xfrm rot="5400000">
            <a:off x="615491" y="3813609"/>
            <a:ext cx="3564000" cy="308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Ритмика 18г\20180111_102645.jpg"/>
          <p:cNvPicPr>
            <a:picLocks noChangeAspect="1" noChangeArrowheads="1"/>
          </p:cNvPicPr>
          <p:nvPr/>
        </p:nvPicPr>
        <p:blipFill>
          <a:blip r:embed="rId4" cstate="print"/>
          <a:srcRect l="15875"/>
          <a:stretch>
            <a:fillRect/>
          </a:stretch>
        </p:blipFill>
        <p:spPr bwMode="auto">
          <a:xfrm rot="5400000">
            <a:off x="4950786" y="3764594"/>
            <a:ext cx="3553436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на\Desktop\Ритмика 18г\20180111_103146.jpg"/>
          <p:cNvPicPr>
            <a:picLocks noChangeAspect="1" noChangeArrowheads="1"/>
          </p:cNvPicPr>
          <p:nvPr/>
        </p:nvPicPr>
        <p:blipFill>
          <a:blip r:embed="rId5" cstate="print"/>
          <a:srcRect l="20624" r="7938" b="11813"/>
          <a:stretch>
            <a:fillRect/>
          </a:stretch>
        </p:blipFill>
        <p:spPr bwMode="auto">
          <a:xfrm rot="10800000">
            <a:off x="6264000" y="285728"/>
            <a:ext cx="2880000" cy="266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Марина\Desktop\Ритмика 18г\20180111_103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286116" y="214290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Марина\Desktop\Ритмика 18г\20180111_103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0" y="0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278605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Легкая разминка на стульчиках, работа с музыкальными инструментами на развитие чувства ритма.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7_6209_oboi_gradientnyj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2052" name="Picture 4" descr="C:\Users\Марина\Desktop\Ритмика 18г\20180111_104111.jpg"/>
          <p:cNvPicPr>
            <a:picLocks noChangeAspect="1" noChangeArrowheads="1"/>
          </p:cNvPicPr>
          <p:nvPr/>
        </p:nvPicPr>
        <p:blipFill>
          <a:blip r:embed="rId3" cstate="print"/>
          <a:srcRect r="5953" b="13229"/>
          <a:stretch>
            <a:fillRect/>
          </a:stretch>
        </p:blipFill>
        <p:spPr bwMode="auto">
          <a:xfrm rot="10800000">
            <a:off x="4788024" y="4061540"/>
            <a:ext cx="4355976" cy="301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арина\Desktop\Ритмика 18г\20180111_104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427984" y="214291"/>
            <a:ext cx="4476764" cy="335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Марина\Desktop\Ритмика 18г\20180111_104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42843" y="214290"/>
            <a:ext cx="4190269" cy="314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3571864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 и повторение упражнения в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колоне по одному.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Марина\Desktop\best-27.jpg"/>
          <p:cNvPicPr>
            <a:picLocks noChangeAspect="1" noChangeArrowheads="1"/>
          </p:cNvPicPr>
          <p:nvPr/>
        </p:nvPicPr>
        <p:blipFill>
          <a:blip r:embed="rId6" cstate="print"/>
          <a:srcRect l="22772" t="17350" r="18673"/>
          <a:stretch>
            <a:fillRect/>
          </a:stretch>
        </p:blipFill>
        <p:spPr bwMode="auto">
          <a:xfrm>
            <a:off x="785786" y="5072074"/>
            <a:ext cx="1530311" cy="162000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7_6209_oboi_gradientnyj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14" name="Picture 2" descr="C:\Users\Марина\Desktop\best-27.jpg"/>
          <p:cNvPicPr>
            <a:picLocks noChangeAspect="1" noChangeArrowheads="1"/>
          </p:cNvPicPr>
          <p:nvPr/>
        </p:nvPicPr>
        <p:blipFill>
          <a:blip r:embed="rId3" cstate="print"/>
          <a:srcRect l="22772" t="17350" r="18673"/>
          <a:stretch>
            <a:fillRect/>
          </a:stretch>
        </p:blipFill>
        <p:spPr bwMode="auto">
          <a:xfrm>
            <a:off x="785786" y="3357562"/>
            <a:ext cx="1530311" cy="162000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2" descr="C:\Users\Марина\Desktop\best-27.jpg"/>
          <p:cNvPicPr>
            <a:picLocks noChangeAspect="1" noChangeArrowheads="1"/>
          </p:cNvPicPr>
          <p:nvPr/>
        </p:nvPicPr>
        <p:blipFill>
          <a:blip r:embed="rId3" cstate="print"/>
          <a:srcRect l="22772" t="17350" r="18673"/>
          <a:stretch>
            <a:fillRect/>
          </a:stretch>
        </p:blipFill>
        <p:spPr bwMode="auto">
          <a:xfrm>
            <a:off x="6929454" y="3357562"/>
            <a:ext cx="1530311" cy="162000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1857364"/>
            <a:ext cx="6858048" cy="12858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рина\Desktop\best-27.jpg"/>
          <p:cNvPicPr>
            <a:picLocks noChangeAspect="1" noChangeArrowheads="1"/>
          </p:cNvPicPr>
          <p:nvPr/>
        </p:nvPicPr>
        <p:blipFill>
          <a:blip r:embed="rId3" cstate="print"/>
          <a:srcRect l="22772" t="17350" r="18673"/>
          <a:stretch>
            <a:fillRect/>
          </a:stretch>
        </p:blipFill>
        <p:spPr bwMode="auto">
          <a:xfrm>
            <a:off x="3929058" y="5238000"/>
            <a:ext cx="1530311" cy="162000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398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18</cp:revision>
  <dcterms:created xsi:type="dcterms:W3CDTF">2018-01-06T13:51:37Z</dcterms:created>
  <dcterms:modified xsi:type="dcterms:W3CDTF">2018-01-15T06:25:15Z</dcterms:modified>
</cp:coreProperties>
</file>