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5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1343-4E72-4C90-AF85-3CFE17AEC1B7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2439-0B91-4403-87B6-58AD782BF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8501122" cy="16430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2343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 класс по аппликации</a:t>
            </a:r>
          </a:p>
        </p:txBody>
      </p:sp>
      <p:pic>
        <p:nvPicPr>
          <p:cNvPr id="2052" name="Picture 4" descr="C:\Users\Марина\Desktop\Kley-nozhnitsyi-i-tsvetnaya-bum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09531" y="2719767"/>
            <a:ext cx="3026426" cy="2016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3" name="Picture 5" descr="C:\Users\Марина\Desktop\3fef73b51d03b4a1b19aafb98425d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024000" cy="22644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5857892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МБДОУЦРР №28 «Огонек»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Группа №6 «Кузнечики»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Выполнила воспитатель: Баталова М.А.</a:t>
            </a:r>
          </a:p>
          <a:p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                         Декабрь 2018г.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Марина\Desktop\img3.jpg"/>
          <p:cNvPicPr>
            <a:picLocks noChangeAspect="1" noChangeArrowheads="1"/>
          </p:cNvPicPr>
          <p:nvPr/>
        </p:nvPicPr>
        <p:blipFill>
          <a:blip r:embed="rId5"/>
          <a:srcRect l="34375" t="42709" r="4687" b="4166"/>
          <a:stretch>
            <a:fillRect/>
          </a:stretch>
        </p:blipFill>
        <p:spPr bwMode="auto">
          <a:xfrm>
            <a:off x="6286512" y="3643314"/>
            <a:ext cx="2664000" cy="17418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латинского слова – прикладывание, заключается в вырезании, наложении различных форм и закреплении их на другом материале (фоне). Ребенок узнает на практике слово: «технология»; ведь чтобы получить результат, нужно сначала потрудиться – сделать определенные действия –вырезать ножницами фигурку, намазать ее клеем и приклеить на определенное место.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арина\Desktop\24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14950"/>
            <a:ext cx="1440000" cy="144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на\Desktop\244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214950"/>
            <a:ext cx="1440000" cy="144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группе в конце года проводился мастер-класс по аппликации. Родители, совместно с детьми, с удовольствием  согласились на это мероприятие, ведь совместное творчество детей и родителей формирует хорошие доверительные отношения между ними, оказывает положительное влияние на развитие ребенка и приучает его сотрудничать. Творческий процесс стимулирует всестороннее развитие детей: совершенствуются моторные навыки, формируется воображение, раскрывается творческий потенциал.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севозможные поделки из бумаги развивают усидчивость, вырабатывают внимательность, терпение и аккуратность. Кроме того – совместная творческая деятельность – интересное времяпрепровождение. Родители проявили инициативу и даже сам мастер-класс согласилась провести мама нашего воспитанника.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Считаю, что такие мероприятия должны проводиться чаще и надеюсь, что это не последняя наша встреча. Удовольствие получили и дети и их родители.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Детский сад\мастер-класс ср.гр.17г\20171115_175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99021">
            <a:off x="9022" y="693227"/>
            <a:ext cx="3276000" cy="24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Детский сад\мастер-класс ср.гр.17г\20171115_175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2043">
            <a:off x="6035539" y="796372"/>
            <a:ext cx="3276000" cy="24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Марина\Desktop\Детский сад\мастер-класс ср.гр.17г\20171115_18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84970">
            <a:off x="1283856" y="3921460"/>
            <a:ext cx="3204000" cy="24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арина\Desktop\Детский сад\мастер-класс ср.гр.17г\20171115_175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17007">
            <a:off x="4644695" y="3953885"/>
            <a:ext cx="316800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Марина\Desktop\Детский сад\мастер-класс ср.гр.17г\20171115_1752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010492" y="418500"/>
            <a:ext cx="3348000" cy="25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Детский сад\мастер-класс ср.гр.17г\20171115_175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48616" y="561352"/>
            <a:ext cx="3348000" cy="25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Детский сад\мастер-класс ср.гр.17г\20171115_175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17203">
            <a:off x="5901250" y="622415"/>
            <a:ext cx="3384000" cy="25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Детский сад\мастер-класс ср.гр.17г\20171115_175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77396">
            <a:off x="5879747" y="3870411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Марина\Desktop\Детский сад\мастер-класс ср.гр.17г\20171115_175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28040">
            <a:off x="300982" y="3805606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Марина\Desktop\Детский сад\мастер-класс ср.гр.17г\20171115_1755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58883">
            <a:off x="-48220" y="643835"/>
            <a:ext cx="3204000" cy="24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Марина\Desktop\Детский сад\мастер-класс ср.гр.17г\20171115_1801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907554" y="370800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pic>
        <p:nvPicPr>
          <p:cNvPr id="6147" name="Picture 3" descr="C:\Users\Марина\Desktop\Детский сад\мастер-класс ср.гр.17г\20171115_18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285728"/>
            <a:ext cx="7680000" cy="5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6143644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  весело, полезно и интересно прошел наш мастер-класс!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400" cy="6858000"/>
          </a:xfrm>
          <a:prstGeom prst="rect">
            <a:avLst/>
          </a:prstGeom>
          <a:noFill/>
        </p:spPr>
      </p:pic>
      <p:pic>
        <p:nvPicPr>
          <p:cNvPr id="7" name="Picture 5" descr="C:\Users\Марина\Desktop\3fef73b51d03b4a1b19aafb98425d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3024000" cy="22644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Марина\Desktop\img3.jpg"/>
          <p:cNvPicPr>
            <a:picLocks noChangeAspect="1" noChangeArrowheads="1"/>
          </p:cNvPicPr>
          <p:nvPr/>
        </p:nvPicPr>
        <p:blipFill>
          <a:blip r:embed="rId4"/>
          <a:srcRect l="34375" t="42709" r="4687" b="4166"/>
          <a:stretch>
            <a:fillRect/>
          </a:stretch>
        </p:blipFill>
        <p:spPr bwMode="auto">
          <a:xfrm>
            <a:off x="5286380" y="3214686"/>
            <a:ext cx="3193409" cy="208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571604" y="1142984"/>
            <a:ext cx="75723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Gisha" pitchFamily="34" charset="-79"/>
              </a:rPr>
              <a:t>До  новых встреч!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Gisha" pitchFamily="3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13</cp:revision>
  <dcterms:created xsi:type="dcterms:W3CDTF">2018-01-07T08:59:31Z</dcterms:created>
  <dcterms:modified xsi:type="dcterms:W3CDTF">2018-01-07T11:00:22Z</dcterms:modified>
</cp:coreProperties>
</file>