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00FF00"/>
    <a:srgbClr val="000099"/>
    <a:srgbClr val="3D10FC"/>
    <a:srgbClr val="229630"/>
    <a:srgbClr val="FDFD07"/>
    <a:srgbClr val="EBF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429375"/>
            <a:ext cx="10715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1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6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467100"/>
            <a:ext cx="2886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7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69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1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786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Рабочий стол\Безимени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278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6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0"/>
            <a:ext cx="49514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9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86313"/>
            <a:ext cx="1763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0"/>
            <a:ext cx="207168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Admin\Рабочий стол\Безимени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4288"/>
            <a:ext cx="20716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734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DDE028-4FBF-48B8-BD0C-7E24FC07DCFA}" type="datetimeFigureOut">
              <a:rPr lang="ru-RU"/>
              <a:pPr>
                <a:defRPr/>
              </a:pPr>
              <a:t>20.08.2015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17FB39-CE4A-4A73-88A9-6A42C3546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857356" y="285728"/>
            <a:ext cx="5214974" cy="6286544"/>
          </a:xfrm>
          <a:prstGeom prst="verticalScroll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Прощание со старшей группой</a:t>
            </a:r>
          </a:p>
        </p:txBody>
      </p:sp>
      <p:pic>
        <p:nvPicPr>
          <p:cNvPr id="9219" name="Picture 2" descr="C:\Users\Марина\Desktop\для презентухи\стрекозыпр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714750"/>
            <a:ext cx="24034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Марина\Desktop\для презентухи\стрекозыпрз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598" y="3867152"/>
            <a:ext cx="2403475" cy="27495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273050" y="285750"/>
            <a:ext cx="15843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6600"/>
                </a:solidFill>
                <a:latin typeface="Arial" charset="0"/>
              </a:rPr>
              <a:t>Группа «Кузнечики» МБДОУЦРР№28 «Огонек»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6600"/>
                </a:solidFill>
                <a:latin typeface="Arial" charset="0"/>
              </a:rPr>
              <a:t>2015 г.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Фото03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14290"/>
            <a:ext cx="3257560" cy="487680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435" name="Picture 3" descr="C:\Users\Марина\Desktop\Фото03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Марина\Desktop\Фото03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000" y="1928802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57356" y="5357826"/>
            <a:ext cx="5286412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повзрослели!</a:t>
            </a:r>
          </a:p>
          <a:p>
            <a:pPr algn="ctr">
              <a:defRPr/>
            </a:pPr>
            <a:r>
              <a:rPr lang="ru-RU" sz="26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Повзрослели!</a:t>
            </a:r>
          </a:p>
          <a:p>
            <a:pPr algn="ctr">
              <a:defRPr/>
            </a:pPr>
            <a:r>
              <a:rPr lang="ru-RU" sz="26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оглянуться не успели…</a:t>
            </a:r>
          </a:p>
          <a:p>
            <a:pPr algn="ctr">
              <a:defRPr/>
            </a:pPr>
            <a:endParaRPr lang="ru-RU" sz="26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\Desktop\Фото02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214422"/>
            <a:ext cx="3657600" cy="2081210"/>
          </a:xfrm>
          <a:prstGeom prst="rect">
            <a:avLst/>
          </a:prstGeom>
          <a:noFill/>
          <a:effectLst>
            <a:glow rad="101600">
              <a:srgbClr val="00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786314" y="214290"/>
            <a:ext cx="3929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Посмотрите, наши мамы</a:t>
            </a: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 мы стали хороши!</a:t>
            </a:r>
          </a:p>
        </p:txBody>
      </p:sp>
      <p:pic>
        <p:nvPicPr>
          <p:cNvPr id="18435" name="Picture 3" descr="C:\Users\Марина\Desktop\Фото03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657600" cy="3143272"/>
          </a:xfrm>
          <a:prstGeom prst="rect">
            <a:avLst/>
          </a:prstGeom>
          <a:noFill/>
          <a:effectLst>
            <a:glow rad="101600">
              <a:srgbClr val="000099">
                <a:alpha val="60000"/>
              </a:srgbClr>
            </a:glow>
          </a:effectLst>
        </p:spPr>
      </p:pic>
      <p:pic>
        <p:nvPicPr>
          <p:cNvPr id="18436" name="Picture 4" descr="C:\Users\Марина\Desktop\Фото03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4500594" cy="2786082"/>
          </a:xfrm>
          <a:prstGeom prst="rect">
            <a:avLst/>
          </a:prstGeom>
          <a:noFill/>
          <a:effectLst>
            <a:glow rad="101600">
              <a:srgbClr val="00FF00">
                <a:alpha val="60000"/>
              </a:srgbClr>
            </a:glow>
          </a:effectLst>
        </p:spPr>
      </p:pic>
      <p:pic>
        <p:nvPicPr>
          <p:cNvPr id="11270" name="Picture 7" descr="Кузнечик хвостатый - корневой каталог - Polina Shalae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58946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ина\Desktop\Фото03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657600" cy="4224350"/>
          </a:xfrm>
          <a:prstGeom prst="ellipse">
            <a:avLst/>
          </a:prstGeom>
          <a:ln>
            <a:noFill/>
          </a:ln>
          <a:effectLst>
            <a:glow rad="228600">
              <a:srgbClr val="FDFD07">
                <a:alpha val="40000"/>
              </a:srgbClr>
            </a:glow>
            <a:softEdge rad="112500"/>
          </a:effectLst>
        </p:spPr>
      </p:pic>
      <p:pic>
        <p:nvPicPr>
          <p:cNvPr id="19459" name="Picture 3" descr="C:\Users\Марина\Desktop\Фото03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786058"/>
            <a:ext cx="2786082" cy="3857652"/>
          </a:xfrm>
          <a:prstGeom prst="ellipse">
            <a:avLst/>
          </a:prstGeom>
          <a:ln>
            <a:noFill/>
          </a:ln>
          <a:effectLst>
            <a:glow rad="228600">
              <a:srgbClr val="3D10FC">
                <a:alpha val="40000"/>
              </a:srgbClr>
            </a:glow>
            <a:softEdge rad="112500"/>
          </a:effectLst>
        </p:spPr>
      </p:pic>
      <p:pic>
        <p:nvPicPr>
          <p:cNvPr id="19460" name="Picture 4" descr="C:\Users\Марина\Desktop\Фото03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290"/>
            <a:ext cx="3428992" cy="4357718"/>
          </a:xfrm>
          <a:prstGeom prst="ellipse">
            <a:avLst/>
          </a:prstGeom>
          <a:ln>
            <a:noFill/>
          </a:ln>
          <a:effectLst>
            <a:glow rad="228600">
              <a:srgbClr val="EBFC0C">
                <a:alpha val="40000"/>
              </a:srgb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14678" y="285728"/>
            <a:ext cx="328614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>
                  <a:solidFill>
                    <a:srgbClr val="3D10F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готовит детвора</a:t>
            </a:r>
          </a:p>
          <a:p>
            <a:pPr algn="ctr">
              <a:defRPr/>
            </a:pPr>
            <a:r>
              <a:rPr lang="ru-RU" sz="2000" b="1" dirty="0">
                <a:ln w="1905">
                  <a:solidFill>
                    <a:srgbClr val="3D10F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концерта </a:t>
            </a:r>
          </a:p>
          <a:p>
            <a:pPr algn="ctr">
              <a:defRPr/>
            </a:pPr>
            <a:r>
              <a:rPr lang="ru-RU" sz="2000" b="1" dirty="0">
                <a:ln w="1905">
                  <a:solidFill>
                    <a:srgbClr val="3D10FC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номера!</a:t>
            </a:r>
          </a:p>
        </p:txBody>
      </p:sp>
      <p:pic>
        <p:nvPicPr>
          <p:cNvPr id="12294" name="Рисунок 6" descr="Натяжные потолки бабочки. . Натяжные потолки Санкт-Петербур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212">
            <a:off x="1387475" y="4138613"/>
            <a:ext cx="197326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 descr="Натяжные потолки бабочки. . Натяжные потолки Санкт-Петербур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10382">
            <a:off x="6564313" y="4132263"/>
            <a:ext cx="1973262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на\Desktop\Фото03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400052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Марина\Desktop\Фото03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85728"/>
            <a:ext cx="365760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1357313" y="857250"/>
            <a:ext cx="30718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99"/>
                </a:solidFill>
                <a:latin typeface="Arial" charset="0"/>
              </a:rPr>
              <a:t>В детском садике своем очень дружно мы живем!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99"/>
                </a:solidFill>
                <a:latin typeface="Arial" charset="0"/>
              </a:rPr>
              <a:t>И танцуем и играем, занимаемся, поем!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857750" y="4357688"/>
            <a:ext cx="3429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99"/>
                </a:solidFill>
                <a:latin typeface="Arial" charset="0"/>
              </a:rPr>
              <a:t>Любим музыку и сказки,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0099"/>
                </a:solidFill>
                <a:latin typeface="Arial" charset="0"/>
              </a:rPr>
              <a:t>Наши песенки и пляски!</a:t>
            </a:r>
          </a:p>
        </p:txBody>
      </p:sp>
      <p:pic>
        <p:nvPicPr>
          <p:cNvPr id="13318" name="Picture 8" descr="Клевый Фото большого размера и векторный клипарт CLIPARTO /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000625"/>
            <a:ext cx="19288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Марина\Desktop\Фото03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429000"/>
            <a:ext cx="2537523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5" descr="C:\Users\Марина\Desktop\Фото03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763121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C:\Users\Марина\Desktop\Фото03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2805313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071813" y="285750"/>
            <a:ext cx="2714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на Лунной детский сад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3563" y="1500188"/>
            <a:ext cx="2428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веселый для ребят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0" y="3857625"/>
            <a:ext cx="2500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Arial" charset="0"/>
              </a:rPr>
              <a:t>«Огонек»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Arial" charset="0"/>
              </a:rPr>
              <a:t>детсад зовется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2571750" y="5643563"/>
            <a:ext cx="20716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2060"/>
                </a:solidFill>
                <a:latin typeface="Arial" charset="0"/>
              </a:rPr>
              <a:t>Хорошо нам тут живется!</a:t>
            </a:r>
          </a:p>
        </p:txBody>
      </p:sp>
      <p:pic>
        <p:nvPicPr>
          <p:cNvPr id="14345" name="Picture 5" descr="C:\Users\Марина\Desktop\для презентухи\стрекозыпрз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428875"/>
            <a:ext cx="183197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Кузнечик хвостатый - корневой каталог - Polina Shala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58946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7224" y="1142984"/>
            <a:ext cx="6572296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Последний годик в садике настал, 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Подрос малыш, немного возмужал!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буквы все почти узнал,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прочитаешь слово по слогам,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школу скоро ты пойти готов,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поймешь 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всяких лишних слов,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Ну, а пока побудь в нашем саду,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воспитатели </a:t>
            </a:r>
          </a:p>
          <a:p>
            <a:pPr algn="ctr">
              <a:defRPr/>
            </a:pPr>
            <a:r>
              <a:rPr lang="ru-RU" sz="2600" b="1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тебя всегда там ждут! 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4313" y="1000125"/>
            <a:ext cx="5643562" cy="1928813"/>
          </a:xfrm>
          <a:prstGeom prst="horizontalScroll">
            <a:avLst/>
          </a:prstGeom>
          <a:solidFill>
            <a:srgbClr val="00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57188" y="5929313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charset="0"/>
              </a:rPr>
              <a:t>Выполнила: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charset="0"/>
              </a:rPr>
              <a:t>воспитатель – Баталова М. А.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570" y="3286124"/>
            <a:ext cx="2543175" cy="3309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Рисунок 6" descr="Натяжные потолки бабочки. . Натяжные потолки Санкт-Петербург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9788">
            <a:off x="2172520" y="3002320"/>
            <a:ext cx="1973263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071938" y="6429375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9900"/>
                </a:solidFill>
                <a:latin typeface="Arial" charset="0"/>
              </a:rPr>
              <a:t>Июнь 2015г</a:t>
            </a:r>
            <a:r>
              <a:rPr lang="ru-RU" altLang="ru-RU" sz="18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е листь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Зелёные листья</Template>
  <TotalTime>383</TotalTime>
  <Words>161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Зелёные листья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 и Света</dc:creator>
  <cp:lastModifiedBy>Administrator</cp:lastModifiedBy>
  <cp:revision>60</cp:revision>
  <cp:lastPrinted>2015-05-27T04:27:57Z</cp:lastPrinted>
  <dcterms:created xsi:type="dcterms:W3CDTF">2010-08-21T04:15:57Z</dcterms:created>
  <dcterms:modified xsi:type="dcterms:W3CDTF">2015-08-20T07:20:40Z</dcterms:modified>
</cp:coreProperties>
</file>