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B3270D-44B5-4D73-BEAE-8BD6A41F5407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4562EA-A6CF-4A89-933B-733A3B293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3270D-44B5-4D73-BEAE-8BD6A41F5407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4562EA-A6CF-4A89-933B-733A3B293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1B3270D-44B5-4D73-BEAE-8BD6A41F5407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4562EA-A6CF-4A89-933B-733A3B293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3270D-44B5-4D73-BEAE-8BD6A41F5407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4562EA-A6CF-4A89-933B-733A3B293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B3270D-44B5-4D73-BEAE-8BD6A41F5407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D4562EA-A6CF-4A89-933B-733A3B293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3270D-44B5-4D73-BEAE-8BD6A41F5407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4562EA-A6CF-4A89-933B-733A3B293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3270D-44B5-4D73-BEAE-8BD6A41F5407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4562EA-A6CF-4A89-933B-733A3B293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3270D-44B5-4D73-BEAE-8BD6A41F5407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4562EA-A6CF-4A89-933B-733A3B293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B3270D-44B5-4D73-BEAE-8BD6A41F5407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4562EA-A6CF-4A89-933B-733A3B293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3270D-44B5-4D73-BEAE-8BD6A41F5407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4562EA-A6CF-4A89-933B-733A3B293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3270D-44B5-4D73-BEAE-8BD6A41F5407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4562EA-A6CF-4A89-933B-733A3B293E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1B3270D-44B5-4D73-BEAE-8BD6A41F5407}" type="datetimeFigureOut">
              <a:rPr lang="ru-RU" smtClean="0"/>
              <a:pPr/>
              <a:t>05.07.2014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D4562EA-A6CF-4A89-933B-733A3B293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57158" y="428604"/>
            <a:ext cx="7572428" cy="528641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InflateBottom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</a:rPr>
              <a:t>ПРОЩАНИЕ СО СРЕДНЕЙ ГРУППОЙ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ransition spd="med" advClick="0" advTm="5000">
    <p:dissolv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ЛЯ МАМУЛИ!!!\прощание со ср. групой\DSC0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6772275" cy="507841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Лента лицом вверх 2"/>
          <p:cNvSpPr/>
          <p:nvPr/>
        </p:nvSpPr>
        <p:spPr>
          <a:xfrm>
            <a:off x="214282" y="285728"/>
            <a:ext cx="8929718" cy="2214578"/>
          </a:xfrm>
          <a:prstGeom prst="ribbon2">
            <a:avLst>
              <a:gd name="adj1" fmla="val 33333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Дни за днями проходили. Было трудно и легко. Вы всему нас научили и теперь мы О-ГО-ГО!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cover dir="r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ЛЯ МАМУЛИ!!!\прод. конец ср.группы\102NIKON\DSCN0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438"/>
            <a:ext cx="4211637" cy="316071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 descr="D:\ДЛЯ МАМУЛИ!!!\прод. конец ср.группы\102NIKON\DSCN0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42852"/>
            <a:ext cx="4211637" cy="316071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32-конечная звезда 7"/>
          <p:cNvSpPr/>
          <p:nvPr/>
        </p:nvSpPr>
        <p:spPr>
          <a:xfrm>
            <a:off x="0" y="1428736"/>
            <a:ext cx="4286248" cy="5643602"/>
          </a:xfrm>
          <a:prstGeom prst="star32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Детки в садике живут, здесь играют и поют! Здесь друзей себе находят, на прогулки с ними ходят. Вместе спорят и мечтают, незаметно подрастают</a:t>
            </a:r>
            <a:r>
              <a:rPr lang="ru-RU" sz="2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!</a:t>
            </a:r>
            <a:endParaRPr lang="ru-RU" sz="2000" b="1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wedg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ЛЯ МАМУЛИ!!!\прод. конец ср.группы\102NIKON\DSCN0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211637" cy="3160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D:\ДЛЯ МАМУЛИ!!!\прод. конец ср.группы\102NIKON\DSCN0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97287"/>
            <a:ext cx="4211637" cy="3160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Шестиугольник 4"/>
          <p:cNvSpPr/>
          <p:nvPr/>
        </p:nvSpPr>
        <p:spPr>
          <a:xfrm>
            <a:off x="4714876" y="571480"/>
            <a:ext cx="4286280" cy="5643602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А в саду есть самолеты, лодки, танки, вертолеты. И машинок разных много  и железная дорога.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0000">
    <p:strip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ЛЯ МАМУЛИ!!!\прод. конец ср.группы\102NIKON\DSCN0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500594" cy="314327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076" name="Picture 4" descr="D:\ДЛЯ МАМУЛИ!!!\прод. конец ср.группы\102NIKON\DSCN0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14686"/>
            <a:ext cx="4211637" cy="31607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5" name="Блок-схема: перфолента 4"/>
          <p:cNvSpPr/>
          <p:nvPr/>
        </p:nvSpPr>
        <p:spPr>
          <a:xfrm>
            <a:off x="5072066" y="214290"/>
            <a:ext cx="2786082" cy="278608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Вот и закончен год учебный, нам отдохнуть пора!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00034" y="3857628"/>
            <a:ext cx="3286148" cy="257176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Ведь от занятий мы устали, летом нас ждет игра!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0000">
    <p:plus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ЛЯ МАМУЛИ!!!\прод. конец ср.группы\102NIKON\DSCN0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14290"/>
            <a:ext cx="4211637" cy="316071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9" name="Picture 3" descr="D:\ДЛЯ МАМУЛИ!!!\прод. конец ср.группы\102NIKON\DSCN0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00438"/>
            <a:ext cx="4211637" cy="316071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ятно 2 6"/>
          <p:cNvSpPr/>
          <p:nvPr/>
        </p:nvSpPr>
        <p:spPr>
          <a:xfrm>
            <a:off x="0" y="0"/>
            <a:ext cx="3929058" cy="4572008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А у нас сегодня праздник,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Старше стали мы на год!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 advClick="0" advTm="10000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МАМУЛИ!!!\прод. конец ср.группы\102NIKON\DSCN0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211637" cy="3160713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1027" name="Picture 3" descr="D:\ДЛЯ МАМУЛИ!!!\прод. конец ср.группы\102NIKON\DSCN0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290"/>
            <a:ext cx="4211637" cy="3160713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1028" name="Picture 4" descr="D:\ДЛЯ МАМУЛИ!!!\прод. конец ср.группы\102NIKON\DSCN0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357562"/>
            <a:ext cx="4211637" cy="3160713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7" name="Пятно 2 6"/>
          <p:cNvSpPr/>
          <p:nvPr/>
        </p:nvSpPr>
        <p:spPr>
          <a:xfrm>
            <a:off x="0" y="2928934"/>
            <a:ext cx="3071802" cy="3929066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Как же здорово с друзьями выпить чаю с пирогами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10000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ЛЯ МАМУЛИ!!!\прощание со ср. групой\DSC01289.JPG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4071966" cy="29289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051" name="Picture 3" descr="D:\ДЛЯ МАМУЛИ!!!\прощание со ср. групой\DSC01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286124"/>
            <a:ext cx="4529146" cy="32861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4643438" y="714356"/>
            <a:ext cx="3429024" cy="20717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За чаем не скучаем, по семь чашек выпиваем!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596" y="3786190"/>
            <a:ext cx="3214710" cy="21431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 чаем праздники  встречаем!</a:t>
            </a:r>
          </a:p>
        </p:txBody>
      </p:sp>
    </p:spTree>
  </p:cSld>
  <p:clrMapOvr>
    <a:masterClrMapping/>
  </p:clrMapOvr>
  <p:transition spd="med" advClick="0" advTm="10000">
    <p:randomBar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ЛЯ МАМУЛИ!!!\прощание со ср. групой\DSC01287.JPG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414340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8" name="Picture 4" descr="D:\ДЛЯ МАМУЛИ!!!\прод. конец ср.группы\102NIKON\DSCN0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6"/>
            <a:ext cx="4068761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Овальная выноска 6"/>
          <p:cNvSpPr/>
          <p:nvPr/>
        </p:nvSpPr>
        <p:spPr>
          <a:xfrm>
            <a:off x="285720" y="285728"/>
            <a:ext cx="4500594" cy="2643206"/>
          </a:xfrm>
          <a:prstGeom prst="wedgeEllipseCallout">
            <a:avLst>
              <a:gd name="adj1" fmla="val 48123"/>
              <a:gd name="adj2" fmla="val 535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Я рассказываю маме про себя и про ребят. Что мы пили, что мы ели, как играли в чехарду!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ЛЯ МАМУЛИ!!!\прощание со ср. групой\DSC01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429156" cy="3395669"/>
          </a:xfrm>
          <a:prstGeom prst="rect">
            <a:avLst/>
          </a:prstGeom>
          <a:ln w="2286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D:\ДЛЯ МАМУЛИ!!!\прощание со ср. групой\DSC01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86124"/>
            <a:ext cx="4100518" cy="3071834"/>
          </a:xfrm>
          <a:prstGeom prst="rect">
            <a:avLst/>
          </a:prstGeom>
          <a:ln w="2286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32-конечная звезда 7"/>
          <p:cNvSpPr/>
          <p:nvPr/>
        </p:nvSpPr>
        <p:spPr>
          <a:xfrm>
            <a:off x="4214810" y="0"/>
            <a:ext cx="4786346" cy="3286124"/>
          </a:xfrm>
          <a:prstGeom prst="star32">
            <a:avLst>
              <a:gd name="adj" fmla="val 384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Учим мы стихи и песни в нашей группе дошколят!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32-конечная звезда 9"/>
          <p:cNvSpPr/>
          <p:nvPr/>
        </p:nvSpPr>
        <p:spPr>
          <a:xfrm>
            <a:off x="0" y="3500438"/>
            <a:ext cx="4786314" cy="3357562"/>
          </a:xfrm>
          <a:prstGeom prst="star32">
            <a:avLst>
              <a:gd name="adj" fmla="val 384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И танцуем мы все вместе, очень любим детский сад!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checker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309</TotalTime>
  <Words>172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32</cp:revision>
  <dcterms:created xsi:type="dcterms:W3CDTF">2014-06-15T08:12:22Z</dcterms:created>
  <dcterms:modified xsi:type="dcterms:W3CDTF">2014-07-05T09:47:03Z</dcterms:modified>
</cp:coreProperties>
</file>