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A17AB3-AA12-4410-890B-91DADAA58FCD}">
          <p14:sldIdLst>
            <p14:sldId id="256"/>
            <p14:sldId id="257"/>
          </p14:sldIdLst>
        </p14:section>
        <p14:section name="Раздел без заголовка" id="{B31A7A59-019A-41AB-80F4-5472463B3F60}">
          <p14:sldIdLst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1845-BF28-46E1-96E8-627668F46B3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C64-1F62-44A9-BF8F-ED93F226A3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1845-BF28-46E1-96E8-627668F46B3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C64-1F62-44A9-BF8F-ED93F226A3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1845-BF28-46E1-96E8-627668F46B3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C64-1F62-44A9-BF8F-ED93F226A3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1845-BF28-46E1-96E8-627668F46B3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C64-1F62-44A9-BF8F-ED93F226A3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1845-BF28-46E1-96E8-627668F46B3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C64-1F62-44A9-BF8F-ED93F226A3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1845-BF28-46E1-96E8-627668F46B3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C64-1F62-44A9-BF8F-ED93F226A3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1845-BF28-46E1-96E8-627668F46B3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C64-1F62-44A9-BF8F-ED93F226A3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1845-BF28-46E1-96E8-627668F46B3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C64-1F62-44A9-BF8F-ED93F226A3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1845-BF28-46E1-96E8-627668F46B3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C64-1F62-44A9-BF8F-ED93F226A3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1845-BF28-46E1-96E8-627668F46B3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C64-1F62-44A9-BF8F-ED93F226A3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1845-BF28-46E1-96E8-627668F46B3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C64-1F62-44A9-BF8F-ED93F226A3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1845-BF28-46E1-96E8-627668F46B3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3C64-1F62-44A9-BF8F-ED93F226A38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ony-kartinki.ru/_ph/114/2/41286434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797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77281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АКЦИЯ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70C0"/>
                </a:solidFill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</a:rPr>
              <a:t>ОКНА </a:t>
            </a:r>
            <a:r>
              <a:rPr lang="ru-RU" sz="4800" b="1" dirty="0" smtClean="0">
                <a:solidFill>
                  <a:srgbClr val="0070C0"/>
                </a:solidFill>
              </a:rPr>
              <a:t>РОССИИ»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ony-kartinki.ru/_ph/114/2/41286434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797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63" y="908720"/>
            <a:ext cx="6598317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ony-kartinki.ru/_ph/114/2/41286434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797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1804"/>
            <a:ext cx="61722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ony-kartinki.ru/_ph/114/2/41286434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797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628800"/>
            <a:ext cx="7035058" cy="2559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 rot="19959889">
            <a:off x="2703612" y="4653136"/>
            <a:ext cx="1872208" cy="157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44492">
            <a:off x="4544641" y="4415525"/>
            <a:ext cx="2389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53854">
            <a:off x="6616713" y="4289458"/>
            <a:ext cx="2389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 rot="19959889">
            <a:off x="2215367" y="171980"/>
            <a:ext cx="1697598" cy="14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44492">
            <a:off x="3937009" y="-246269"/>
            <a:ext cx="2389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53854">
            <a:off x="6644733" y="-174925"/>
            <a:ext cx="2389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ony-kartinki.ru/_ph/114/2/41286434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797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 rot="19959889">
            <a:off x="2703612" y="4653136"/>
            <a:ext cx="1872208" cy="157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44492">
            <a:off x="4544641" y="4415525"/>
            <a:ext cx="2389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53854">
            <a:off x="6616713" y="4289458"/>
            <a:ext cx="2389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 rot="19959889">
            <a:off x="2237168" y="426797"/>
            <a:ext cx="1697598" cy="14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44492">
            <a:off x="4074807" y="-103580"/>
            <a:ext cx="2389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53854">
            <a:off x="6808798" y="8547"/>
            <a:ext cx="2389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70892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МЫ ЛЮБИМ РОССИЮ!!!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WPS Presentation</Application>
  <PresentationFormat>Экран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admin-pk</dc:creator>
  <cp:lastModifiedBy>Вадим и Света</cp:lastModifiedBy>
  <cp:revision>4</cp:revision>
  <dcterms:created xsi:type="dcterms:W3CDTF">2020-06-11T14:10:00Z</dcterms:created>
  <dcterms:modified xsi:type="dcterms:W3CDTF">2020-06-12T05:14:02Z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1049-11.2.0.9396</vt:lpwstr>
  </property>
</Properties>
</file>