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58" r:id="rId4"/>
    <p:sldId id="259" r:id="rId5"/>
    <p:sldId id="263" r:id="rId6"/>
    <p:sldId id="278" r:id="rId7"/>
    <p:sldId id="291" r:id="rId8"/>
    <p:sldId id="292" r:id="rId9"/>
    <p:sldId id="293" r:id="rId10"/>
    <p:sldId id="269" r:id="rId11"/>
    <p:sldId id="271" r:id="rId12"/>
    <p:sldId id="276" r:id="rId13"/>
    <p:sldId id="256" r:id="rId14"/>
    <p:sldId id="265" r:id="rId15"/>
    <p:sldId id="279" r:id="rId16"/>
    <p:sldId id="283" r:id="rId17"/>
    <p:sldId id="284" r:id="rId18"/>
    <p:sldId id="282" r:id="rId19"/>
    <p:sldId id="289" r:id="rId20"/>
    <p:sldId id="286" r:id="rId21"/>
    <p:sldId id="287" r:id="rId22"/>
    <p:sldId id="288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C"/>
    <a:srgbClr val="20A042"/>
    <a:srgbClr val="5C1A46"/>
    <a:srgbClr val="1B6F3D"/>
    <a:srgbClr val="525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6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C05272-39C7-41AA-A24F-36F43D9D3F0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24E6A6-A8E4-4952-98EA-C9D160D2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31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54E72B-35CF-4C6F-85CD-16F57DB1F8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4FDB-3828-4F00-A102-E56502E6554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8886-39E0-4339-9793-7B54550A6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48F5-E553-48B1-BAB4-19838C3D358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E595-592A-4AAC-A68E-0E4033124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ECED-129F-4407-9801-A4229B892A28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D89-B3A6-4E46-A591-BE62EDE4B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7042-2D95-49C2-A706-D6D0FB175AB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193B-E609-40C4-A1BC-CE904CBF4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0AC0-7E53-4D17-8C4E-6EE7FBB733E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F9E8-8B81-40EF-A13E-C296C6579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0F774-C86D-4426-B8B1-CA7D4AD91126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ECCD-D688-465C-A219-74F3D78FC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3A11-BBB6-4B58-9E23-D41245894ED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E391-8B47-4DE1-AE82-E0C0EFE69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806F-12F5-478B-ADC7-1EE3B123027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3894-1F31-466B-B184-35F15741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610F-935D-4AAC-8A03-27B76555D36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0FFB-9CA8-4873-9E00-AD98FDA12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4F0A-8DF7-4E57-9159-70DC5B543BF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96C7-3047-42B3-B6D6-FCF0B6F93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F8A0-3BA7-44E1-B364-5D8909540C7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C37E-3923-46F2-857A-D23E03E21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2F4EE-0BC3-4E74-9B83-BFD155CBC6E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F7837F-2A8F-43DC-ABDB-BC4752003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«Бабочка», давай дружить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Веселее вместе жить!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Роман\Desktop\20141024111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2071688"/>
            <a:ext cx="80454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1B6F3D"/>
                </a:solidFill>
              </a:rPr>
              <a:t>В детском саду есть экологическая тропа</a:t>
            </a:r>
            <a:endParaRPr lang="ru-RU" dirty="0">
              <a:solidFill>
                <a:srgbClr val="1B6F3D"/>
              </a:solidFill>
            </a:endParaRPr>
          </a:p>
        </p:txBody>
      </p:sp>
      <p:pic>
        <p:nvPicPr>
          <p:cNvPr id="23554" name="Picture 3" descr="C:\Users\Роман\Desktop\20141108114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796925"/>
          </a:xfrm>
        </p:spPr>
        <p:txBody>
          <a:bodyPr/>
          <a:lstStyle/>
          <a:p>
            <a:r>
              <a:rPr lang="ru-RU" b="1" dirty="0" smtClean="0">
                <a:solidFill>
                  <a:srgbClr val="1B6F3D"/>
                </a:solidFill>
              </a:rPr>
              <a:t>Мы любим здесь заниматься!</a:t>
            </a:r>
          </a:p>
        </p:txBody>
      </p:sp>
      <p:pic>
        <p:nvPicPr>
          <p:cNvPr id="24578" name="Picture 2" descr="C:\Users\Роман\Desktop\201411081125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" name="Picture 2" descr="C:\Users\Роман\Desktop\20141108114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82663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1571625" y="357188"/>
            <a:ext cx="6886575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– это серьезно…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C:\Users\Роман\Desktop\20149020950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9158288" cy="515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868362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Сегодня мы - строители</a:t>
            </a:r>
          </a:p>
        </p:txBody>
      </p:sp>
      <p:pic>
        <p:nvPicPr>
          <p:cNvPr id="28674" name="Picture 2" descr="C:\Users\Роман\Desktop\201410240919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278459"/>
            <a:ext cx="2981930" cy="5301208"/>
          </a:xfrm>
        </p:spPr>
      </p:pic>
      <p:pic>
        <p:nvPicPr>
          <p:cNvPr id="28675" name="Picture 2" descr="F:\фото\20,13,2014\IMG_01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500188"/>
            <a:ext cx="32083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E729CC"/>
                </a:solidFill>
              </a:rPr>
              <a:t>А это – будущие хозяйки!</a:t>
            </a:r>
          </a:p>
        </p:txBody>
      </p:sp>
      <p:pic>
        <p:nvPicPr>
          <p:cNvPr id="29698" name="Picture 3" descr="C:\Users\4CFA~1\AppData\Local\Temp\WzE4B57.tmp\IMAG1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2366962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4CFA~1\AppData\Local\Temp\WzECB56.tmp\IMAG1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2559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929687" cy="14287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0A042"/>
                </a:solidFill>
              </a:rPr>
              <a:t>На занятии сижу и внимательно гляжу,</a:t>
            </a:r>
            <a:br>
              <a:rPr lang="ru-RU" sz="3200" b="1" dirty="0" smtClean="0">
                <a:solidFill>
                  <a:srgbClr val="20A042"/>
                </a:solidFill>
              </a:rPr>
            </a:br>
            <a:r>
              <a:rPr lang="ru-RU" sz="3200" b="1" dirty="0" smtClean="0">
                <a:solidFill>
                  <a:srgbClr val="20A042"/>
                </a:solidFill>
              </a:rPr>
              <a:t> если спросят – отвечаю, а не спросят – я молчу!</a:t>
            </a:r>
          </a:p>
        </p:txBody>
      </p:sp>
      <p:pic>
        <p:nvPicPr>
          <p:cNvPr id="30722" name="Picture 3" descr="C:\Users\4CFA~1\AppData\Local\Temp\WzEE6F5.tmp\IMAG12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87513"/>
            <a:ext cx="9144000" cy="5170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Picture 2" descr="C:\Users\4CFA~1\AppData\Local\Temp\WzE79C0.tmp\IMAG12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25" y="428625"/>
            <a:ext cx="3003550" cy="5311775"/>
          </a:xfrm>
        </p:spPr>
      </p:pic>
      <p:pic>
        <p:nvPicPr>
          <p:cNvPr id="31746" name="Picture 3" descr="C:\Users\4CFA~1\AppData\Local\Temp\WzEE6A4.tmp\IMAG12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3214688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Мы любим рисовать!</a:t>
            </a:r>
          </a:p>
        </p:txBody>
      </p:sp>
      <p:pic>
        <p:nvPicPr>
          <p:cNvPr id="32770" name="Picture 2" descr="C:\Users\4CFA~1\AppData\Local\Temp\WzE15C8.tmp\IMAG1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587500"/>
            <a:ext cx="3357563" cy="5095875"/>
          </a:xfrm>
        </p:spPr>
      </p:pic>
      <p:pic>
        <p:nvPicPr>
          <p:cNvPr id="32771" name="Picture 2" descr="C:\Users\4CFA~1\AppData\Local\Temp\WzE551E.tmp\IMAG11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624" y="1361068"/>
            <a:ext cx="2987824" cy="528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3" name="Picture 2" descr="C:\Users\4CFA~1\AppData\Local\Temp\WzEB9E6.tmp\IMAG11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38" y="0"/>
            <a:ext cx="38782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Поскорее одевайся, на прогулку собирайся!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3" descr="F:\фото\20,13,2014\IMG_0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857375"/>
            <a:ext cx="3265488" cy="4525963"/>
          </a:xfrm>
        </p:spPr>
      </p:pic>
      <p:pic>
        <p:nvPicPr>
          <p:cNvPr id="15363" name="Picture 2" descr="C:\Users\4CFA~1\AppData\Local\Temp\WzE6F9D.tmp\IMAG11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285875"/>
            <a:ext cx="27019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972425" cy="989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С физкультурою дружить - значит, сильным, смелым быть!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4818" name="Picture 2" descr="C:\Users\4CFA~1\AppData\Local\Temp\WzEC918.tmp\IMAG11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36688"/>
            <a:ext cx="9001125" cy="508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1" name="Picture 2" descr="C:\Users\4CFA~1\AppData\Local\Temp\WzE1E3E.tmp\IMAG11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3613"/>
            <a:ext cx="9129713" cy="516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5" name="Picture 2" descr="C:\Users\4CFA~1\AppData\Local\Temp\WzE582B.tmp\IMAG1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55675"/>
            <a:ext cx="9144000" cy="517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Правильная осанка – залог женской красоты</a:t>
            </a:r>
          </a:p>
        </p:txBody>
      </p:sp>
      <p:pic>
        <p:nvPicPr>
          <p:cNvPr id="37890" name="Picture 2" descr="C:\Users\Роман\Desktop\201410221512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E729CC"/>
                </a:solidFill>
              </a:rPr>
              <a:t>Спасибо за внимание!</a:t>
            </a:r>
            <a:endParaRPr lang="ru-RU" b="1" dirty="0">
              <a:solidFill>
                <a:srgbClr val="E729CC"/>
              </a:solidFill>
            </a:endParaRPr>
          </a:p>
        </p:txBody>
      </p:sp>
      <p:pic>
        <p:nvPicPr>
          <p:cNvPr id="38914" name="Picture 2" descr="C:\Users\Роман\Desktop\201412031120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735806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фото\20,13,2014\IMG_02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3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3786187" cy="414337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Мы любим гулять на нашем участке летом</a:t>
            </a:r>
          </a:p>
        </p:txBody>
      </p:sp>
      <p:pic>
        <p:nvPicPr>
          <p:cNvPr id="17410" name="Picture 2" descr="C:\Users\Роман\Desktop\20148131138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42875"/>
            <a:ext cx="3598862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786313" y="785813"/>
            <a:ext cx="2857500" cy="10001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Осенью…</a:t>
            </a:r>
          </a:p>
        </p:txBody>
      </p:sp>
      <p:pic>
        <p:nvPicPr>
          <p:cNvPr id="18434" name="Picture 2" descr="F:\фото\20,13,2014\IMG_0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285750"/>
            <a:ext cx="29702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F:\фото\20,13,2014\IMG_03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0438" y="2786063"/>
            <a:ext cx="5497512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43625" y="285750"/>
            <a:ext cx="2857500" cy="21431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 зимой!</a:t>
            </a:r>
          </a:p>
        </p:txBody>
      </p:sp>
      <p:pic>
        <p:nvPicPr>
          <p:cNvPr id="19458" name="Picture 3" descr="C:\Users\Роман\Desktop\201412031116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5715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Роман\Desktop\201412031116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75" y="3643313"/>
            <a:ext cx="5214938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Наш первый снеговик!</a:t>
            </a:r>
          </a:p>
        </p:txBody>
      </p:sp>
      <p:pic>
        <p:nvPicPr>
          <p:cNvPr id="20482" name="Picture 2" descr="C:\Users\Роман\Desktop\201411011139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91440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2" descr="C:\Users\Роман\Desktop\2014110111352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0"/>
            <a:ext cx="39274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naschkola.yourtalent.ru/b2a957a5bb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" y="0"/>
            <a:ext cx="915229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255D8"/>
                </a:solidFill>
              </a:rPr>
              <a:t>А это наша будущая горка!</a:t>
            </a:r>
          </a:p>
        </p:txBody>
      </p:sp>
      <p:pic>
        <p:nvPicPr>
          <p:cNvPr id="22530" name="Picture 2" descr="C:\Users\4CFA~1\AppData\Local\Temp\WzE5009.tmp\IMAG10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87500"/>
            <a:ext cx="9144000" cy="527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93</Words>
  <Application>Microsoft Office PowerPoint</Application>
  <PresentationFormat>Экран (4:3)</PresentationFormat>
  <Paragraphs>18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«Бабочка», давай дружить Веселее вместе жить!</vt:lpstr>
      <vt:lpstr>Поскорее одевайся, на прогулку собирайся!</vt:lpstr>
      <vt:lpstr>Презентация PowerPoint</vt:lpstr>
      <vt:lpstr>Мы любим гулять на нашем участке летом</vt:lpstr>
      <vt:lpstr>Осенью…</vt:lpstr>
      <vt:lpstr>И зимой!</vt:lpstr>
      <vt:lpstr>Наш первый снеговик!</vt:lpstr>
      <vt:lpstr>Презентация PowerPoint</vt:lpstr>
      <vt:lpstr>А это наша будущая горка!</vt:lpstr>
      <vt:lpstr>В детском саду есть экологическая тропа</vt:lpstr>
      <vt:lpstr>Мы любим здесь заниматься!</vt:lpstr>
      <vt:lpstr>Презентация PowerPoint</vt:lpstr>
      <vt:lpstr>Игра – это серьезно…</vt:lpstr>
      <vt:lpstr>Сегодня мы - строители</vt:lpstr>
      <vt:lpstr>А это – будущие хозяйки!</vt:lpstr>
      <vt:lpstr>На занятии сижу и внимательно гляжу,  если спросят – отвечаю, а не спросят – я молчу!</vt:lpstr>
      <vt:lpstr>Презентация PowerPoint</vt:lpstr>
      <vt:lpstr>Мы любим рисовать!</vt:lpstr>
      <vt:lpstr>Презентация PowerPoint</vt:lpstr>
      <vt:lpstr>С физкультурою дружить - значит, сильным, смелым быть! </vt:lpstr>
      <vt:lpstr>Презентация PowerPoint</vt:lpstr>
      <vt:lpstr>Презентация PowerPoint</vt:lpstr>
      <vt:lpstr>Правильная осанка – залог женской красоты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Человек</dc:creator>
  <cp:lastModifiedBy>Administrator</cp:lastModifiedBy>
  <cp:revision>5</cp:revision>
  <dcterms:created xsi:type="dcterms:W3CDTF">2014-12-02T03:07:11Z</dcterms:created>
  <dcterms:modified xsi:type="dcterms:W3CDTF">2015-03-20T14:56:12Z</dcterms:modified>
</cp:coreProperties>
</file>