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58" r:id="rId6"/>
    <p:sldId id="261" r:id="rId7"/>
    <p:sldId id="259" r:id="rId8"/>
    <p:sldId id="262" r:id="rId9"/>
    <p:sldId id="263" r:id="rId10"/>
    <p:sldId id="268" r:id="rId11"/>
    <p:sldId id="266" r:id="rId12"/>
    <p:sldId id="264" r:id="rId13"/>
    <p:sldId id="267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F8BB"/>
    <a:srgbClr val="F9E3F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FFF99"/>
            </a:gs>
            <a:gs pos="100000">
              <a:srgbClr val="78F8B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722" y="1891323"/>
            <a:ext cx="8878277" cy="2368062"/>
          </a:xfrm>
        </p:spPr>
        <p:txBody>
          <a:bodyPr>
            <a:normAutofit fontScale="90000"/>
          </a:bodyPr>
          <a:lstStyle/>
          <a:p>
            <a:br>
              <a:rPr lang="ru-RU" sz="2200" b="1" dirty="0" smtClean="0">
                <a:solidFill>
                  <a:srgbClr val="FF0000"/>
                </a:solidFill>
              </a:rPr>
            </a:b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Консультация для родителей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такое проекты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923" y="4868984"/>
            <a:ext cx="3235568" cy="124264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Подготовила : Грачева А.Н.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4769" y="617415"/>
            <a:ext cx="804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   образовательное учреждение центр развития ребенка – детский сад №28 «Огонек»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C:\Users\Роман\Desktop\2015 2016\logo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3235" y="807724"/>
            <a:ext cx="707571" cy="606489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79" y="5191048"/>
            <a:ext cx="2830390" cy="91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304800"/>
            <a:ext cx="8852225" cy="66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11139" y="445477"/>
            <a:ext cx="31808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проекта</a:t>
            </a:r>
            <a:r>
              <a:rPr lang="ru-RU" dirty="0" smtClean="0"/>
              <a:t>: формирование </a:t>
            </a:r>
            <a:r>
              <a:rPr lang="ru-RU" dirty="0"/>
              <a:t>познавательной активности </a:t>
            </a:r>
            <a:r>
              <a:rPr lang="ru-RU" dirty="0" smtClean="0"/>
              <a:t>воспитание  </a:t>
            </a:r>
            <a:r>
              <a:rPr lang="ru-RU" dirty="0"/>
              <a:t>чувства любви и уважения к своему детскому саду, его сотрудникам и своим друзьям.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Продукт: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Рисунок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Альбом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План группы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Макет участка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Презентация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Песня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Стихотворение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Фотоальбом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68308" y="1727200"/>
            <a:ext cx="4085492" cy="444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Цель проекта: выяснить   экспериментальным путем что вырастет из косточки мандарина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Результат проекта: вырастили комнатные растения семейства цитрусовых в детском саду и забрали домой после выпускного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2770" y="195385"/>
            <a:ext cx="8612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Проект «Вырастим мандариновое дерево»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5579" y="1383323"/>
            <a:ext cx="3024792" cy="226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16" y="3896295"/>
            <a:ext cx="3000455" cy="19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Окна\Desktop\SAVE_20171022_0828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522" y="2114497"/>
            <a:ext cx="2004523" cy="35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  <a:t>Проект «Древо моей семьи»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</a:b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8002" y="1430215"/>
            <a:ext cx="7328369" cy="49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57662" y="1187938"/>
            <a:ext cx="3978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Цель проекта: укрепление связи поколений в семье, сплочение членов семьи.</a:t>
            </a:r>
            <a:endParaRPr lang="ru-RU" sz="2800" dirty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Итог: развлечение «Моя родословная</a:t>
            </a:r>
            <a:r>
              <a:rPr lang="ru-RU" sz="2800" dirty="0" smtClean="0"/>
              <a:t>» с презентацией работ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F47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«Наши деды надевают ордена»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1" y="1520646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9662" y="1594338"/>
            <a:ext cx="4134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Цель:  создание условий для обогащения детей знаниями о ВОВ, воспитание патриотизма, чувства гордости за свою семью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Продукт</a:t>
            </a:r>
            <a:r>
              <a:rPr lang="ru-RU" sz="2400" dirty="0"/>
              <a:t>: патриотический праздник «День Победы», презентация «Книги Памяти», в которой собраны сведения о родственниках, воевавших в ВОВ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64" y="145139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56" y="102052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2" y="350581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«Чудеса </a:t>
            </a:r>
            <a:r>
              <a:rPr lang="ru-RU" b="1" dirty="0">
                <a:solidFill>
                  <a:srgbClr val="FF0000"/>
                </a:solidFill>
              </a:rPr>
              <a:t>города Бердска»</a:t>
            </a:r>
            <a:endParaRPr lang="ru-RU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885441" y="3954584"/>
            <a:ext cx="1782962" cy="24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4047" y="452304"/>
            <a:ext cx="17621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87" y="1902604"/>
            <a:ext cx="3757170" cy="23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87" y="4698946"/>
            <a:ext cx="3309937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62584" y="1711569"/>
            <a:ext cx="46814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проекта:</a:t>
            </a:r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/>
              <a:t>у детей патриотических чувств через закрепление и расширение знаний о родном городе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Итог: тематическое занятие с устной презентацией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Выставка работ </a:t>
            </a:r>
            <a:r>
              <a:rPr lang="ru-RU" dirty="0"/>
              <a:t>«Чудеса города Бердска»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1976" y="4527374"/>
            <a:ext cx="3348880" cy="2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322" y="1992923"/>
            <a:ext cx="8954477" cy="418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Благодарю за внимание!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5" y="640862"/>
            <a:ext cx="10650415" cy="6080369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«…Дети любят искать, сами находить. В этом их сила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(А. Эйнштейн</a:t>
            </a:r>
            <a:r>
              <a:rPr lang="ru-RU" sz="3200" dirty="0" smtClean="0">
                <a:solidFill>
                  <a:srgbClr val="002060"/>
                </a:solidFill>
              </a:rPr>
              <a:t>)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«…творчество – разновидность поисковой активности» (В.С. Ройтенберг</a:t>
            </a:r>
            <a:r>
              <a:rPr lang="ru-RU" sz="3200" dirty="0" smtClean="0">
                <a:solidFill>
                  <a:srgbClr val="002060"/>
                </a:solidFill>
              </a:rPr>
              <a:t>)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«На ребенка надо смотреть как на маленького «искателя истины», необходимо поддерживать и питать в нем дух неугомонного искания истины, лелеять проснувшуюся жажду знания»</a:t>
            </a: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ru-RU" sz="3200" dirty="0">
                <a:solidFill>
                  <a:srgbClr val="002060"/>
                </a:solidFill>
              </a:rPr>
              <a:t>( К.Н. </a:t>
            </a:r>
            <a:r>
              <a:rPr lang="ru-RU" sz="3200" dirty="0" err="1">
                <a:solidFill>
                  <a:srgbClr val="002060"/>
                </a:solidFill>
              </a:rPr>
              <a:t>Вентцель</a:t>
            </a:r>
            <a:r>
              <a:rPr lang="ru-RU" sz="3200" dirty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908" y="1281723"/>
            <a:ext cx="10587892" cy="48952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Проект –  заимствовано из латыни и означает «выброшенный вперед», «выступающий», «бросающийся в глаза». В современной трактовке этот термин связывается с понятием «проблема»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Метод проектов – совокупность учебно-познавательных приемов, которые позволяют решить ту или иную проблему в результате самостоятельных действий обучающихся, с обязательной презентацией этих результатов.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523" y="375139"/>
            <a:ext cx="10783276" cy="1711570"/>
          </a:xfrm>
        </p:spPr>
        <p:txBody>
          <a:bodyPr>
            <a:normAutofit/>
          </a:bodyPr>
          <a:lstStyle/>
          <a:p>
            <a:r>
              <a:rPr lang="ru-RU" sz="2400" dirty="0"/>
              <a:t>«Федеральный государственный образовательный стандарт дошкольного образования»  </a:t>
            </a:r>
            <a:r>
              <a:rPr lang="ru-RU" sz="2400" dirty="0" smtClean="0"/>
              <a:t>№</a:t>
            </a:r>
            <a:r>
              <a:rPr lang="ru-RU" sz="2400" dirty="0"/>
              <a:t>1155 ОТ 17. 10. 2013г.	</a:t>
            </a:r>
            <a:br>
              <a:rPr lang="ru-RU" sz="2400" dirty="0"/>
            </a:br>
            <a:r>
              <a:rPr lang="ru-RU" sz="2400" dirty="0"/>
              <a:t>Вступил в действие с 01.01 2014года</a:t>
            </a:r>
            <a:r>
              <a:rPr lang="ru-RU" sz="3200" dirty="0"/>
              <a:t>			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dirty="0"/>
              <a:t>Основные принципы </a:t>
            </a:r>
            <a:r>
              <a:rPr lang="ru-RU" sz="2400" dirty="0" smtClean="0"/>
              <a:t>ФГОС дошкольного образования</a:t>
            </a:r>
            <a:endParaRPr lang="ru-RU" sz="2400" dirty="0" smtClean="0"/>
          </a:p>
          <a:p>
            <a:r>
              <a:rPr lang="ru-RU" sz="2400" dirty="0"/>
              <a:t>содействие и сотрудничество детей и взрослых, признание ребенка полноценным участником (субъектом) образовательных отношений</a:t>
            </a:r>
            <a:endParaRPr lang="ru-RU" sz="2400" dirty="0"/>
          </a:p>
          <a:p>
            <a:r>
              <a:rPr lang="ru-RU" sz="2400" dirty="0"/>
              <a:t>поддержка инициативы детей в различных видах деятельности</a:t>
            </a:r>
            <a:endParaRPr lang="ru-RU" sz="2400" dirty="0"/>
          </a:p>
          <a:p>
            <a:r>
              <a:rPr lang="ru-RU" sz="2400" dirty="0"/>
              <a:t>сотрудничество Организации с семьёй</a:t>
            </a:r>
            <a:endParaRPr lang="ru-RU" sz="2400" dirty="0"/>
          </a:p>
          <a:p>
            <a:r>
              <a:rPr lang="ru-RU" sz="2400" dirty="0"/>
              <a:t>формирование познавательных интересов и познавательных действий ребенка в различных видах деятельности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n>
                  <a:solidFill>
                    <a:srgbClr val="F79646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ПРОЕКТОВ  В  ДОУ (по </a:t>
            </a:r>
            <a:r>
              <a:rPr lang="ru-RU" sz="2800" b="1" dirty="0" err="1">
                <a:ln>
                  <a:solidFill>
                    <a:srgbClr val="F79646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Л.В.Киселёвой</a:t>
            </a:r>
            <a:r>
              <a:rPr lang="ru-RU" sz="2800" b="1" dirty="0">
                <a:ln>
                  <a:solidFill>
                    <a:srgbClr val="F79646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92" y="1823559"/>
            <a:ext cx="7254328" cy="470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требования к использованию метода проектов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основе любого проекта лежит проблема, для решения которой требуется исследовательский поиск</a:t>
            </a:r>
            <a:endParaRPr lang="ru-RU" dirty="0"/>
          </a:p>
          <a:p>
            <a:r>
              <a:rPr lang="ru-RU" dirty="0"/>
              <a:t>проект – это «игра всерьёз»; результаты её значимы для детей и взрослых</a:t>
            </a:r>
            <a:endParaRPr lang="ru-RU" dirty="0"/>
          </a:p>
          <a:p>
            <a:r>
              <a:rPr lang="ru-RU" dirty="0"/>
  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– это «пять П»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0" indent="-28321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роблема;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21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21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(планирование);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21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оиск информации;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21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родукт;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21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резентация.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21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Шестое «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проекта- это его портфолио, папка, в которой собраны рабочие материалы, в том числе планы, отчеты, рисунки, схемы, карты, таблицы.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«Давайте дружить»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6122" y="2031999"/>
            <a:ext cx="6617677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Цель проекта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Формирование у детей представление о друге, дружбе, воспитание доброжелательного отношения друг к другу, быть сдержанными, уметь работать в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коллективе</a:t>
            </a:r>
            <a:endParaRPr lang="ru-RU" sz="2400" dirty="0" smtClean="0">
              <a:solidFill>
                <a:srgbClr val="33333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endParaRPr lang="ru-RU" sz="2400" dirty="0">
              <a:solidFill>
                <a:srgbClr val="333333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/>
                <a:cs typeface="Times New Roman" panose="02020603050405020304"/>
              </a:rPr>
              <a:t>Продукт:  рисунок, аппликация</a:t>
            </a:r>
            <a:endParaRPr lang="ru-RU" sz="2400" dirty="0" smtClean="0">
              <a:solidFill>
                <a:srgbClr val="333333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9358" y="1906952"/>
            <a:ext cx="3683889" cy="368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Дом, в котором я живу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5" y="2172676"/>
            <a:ext cx="5434297" cy="40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5414" y="1594338"/>
            <a:ext cx="438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</a:t>
            </a:r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/>
              <a:t>духовно-нравственного отношения и чувства </a:t>
            </a:r>
            <a:r>
              <a:rPr lang="ru-RU" dirty="0" err="1"/>
              <a:t>сопричастия</a:t>
            </a:r>
            <a:r>
              <a:rPr lang="ru-RU" dirty="0"/>
              <a:t> к родному дому, семье, городу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Итог работы:</a:t>
            </a:r>
            <a:endParaRPr lang="ru-RU" dirty="0"/>
          </a:p>
          <a:p>
            <a:r>
              <a:rPr lang="ru-RU" dirty="0" smtClean="0"/>
              <a:t>Выставка </a:t>
            </a:r>
            <a:r>
              <a:rPr lang="ru-RU" dirty="0"/>
              <a:t>поделок «Дом, в котором я живу», презентация поделок на тематическом занятии.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3780</Words>
  <Application>WPS Presentation</Application>
  <PresentationFormat>Произвольный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Times New Roman</vt:lpstr>
      <vt:lpstr>Calibri</vt:lpstr>
      <vt:lpstr>Calibri Light</vt:lpstr>
      <vt:lpstr>Microsoft YaHei</vt:lpstr>
      <vt:lpstr/>
      <vt:lpstr>Arial Unicode MS</vt:lpstr>
      <vt:lpstr>Office Theme</vt:lpstr>
      <vt:lpstr>  Консультация для родителей  Что такое проекты</vt:lpstr>
      <vt:lpstr>PowerPoint 演示文稿</vt:lpstr>
      <vt:lpstr>PowerPoint 演示文稿</vt:lpstr>
      <vt:lpstr>«Федеральный государственный образовательный стандарт дошкольного образования»  №1155 ОТ 17. 10. 2013г.	 Вступил в действие с 01.01 2014года			 </vt:lpstr>
      <vt:lpstr>ТИПЫ ПРОЕКТОВ  В  ДОУ (по Л.В.Киселёвой)</vt:lpstr>
      <vt:lpstr>Основные требования к использованию метода проектов в детском саду</vt:lpstr>
      <vt:lpstr>ПРОЕКТ – это «пять П»</vt:lpstr>
      <vt:lpstr>Проект «Давайте дружить»</vt:lpstr>
      <vt:lpstr>Дом, в котором я живу </vt:lpstr>
      <vt:lpstr>PowerPoint 演示文稿</vt:lpstr>
      <vt:lpstr>PowerPoint 演示文稿</vt:lpstr>
      <vt:lpstr>Проект «Древо моей семьи» </vt:lpstr>
      <vt:lpstr>Проект «Наши деды надевают ордена»</vt:lpstr>
      <vt:lpstr>PowerPoint 演示文稿</vt:lpstr>
      <vt:lpstr>Проект «Чудеса города Бердска»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Окна</dc:creator>
  <cp:lastModifiedBy>Вадим и Света</cp:lastModifiedBy>
  <cp:revision>14</cp:revision>
  <dcterms:created xsi:type="dcterms:W3CDTF">2020-01-22T01:27:00Z</dcterms:created>
  <dcterms:modified xsi:type="dcterms:W3CDTF">2020-01-28T10:16:08Z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