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286" r:id="rId13"/>
    <p:sldId id="307" r:id="rId14"/>
    <p:sldId id="290" r:id="rId15"/>
    <p:sldId id="291" r:id="rId16"/>
    <p:sldId id="292" r:id="rId17"/>
    <p:sldId id="293" r:id="rId18"/>
    <p:sldId id="294" r:id="rId19"/>
    <p:sldId id="295" r:id="rId20"/>
    <p:sldId id="308" r:id="rId21"/>
    <p:sldId id="30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Картинка 4 из 410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50206" cy="66530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142852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772816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Чудеса своими руками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4509120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Проект подготовили и реализовали дети, родители и воспитатели группы </a:t>
            </a:r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ru-RU" dirty="0" smtClean="0">
                <a:solidFill>
                  <a:srgbClr val="0070C0"/>
                </a:solidFill>
              </a:rPr>
              <a:t>Бабочки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88640"/>
            <a:ext cx="5382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«Центр развития ребенка - детский сад №28 «Огонек» 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3101474" cy="57606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Участники: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500174"/>
            <a:ext cx="3601540" cy="84870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 lvl="8">
              <a:buFont typeface="Wingdings" pitchFamily="2" charset="2"/>
              <a:buChar char="v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Дети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Картинка 86 из 953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14488"/>
            <a:ext cx="4476748" cy="44862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2924944"/>
            <a:ext cx="25922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Сроки: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месяц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365104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краткосрочный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4911824"/>
          </a:xfrm>
        </p:spPr>
        <p:txBody>
          <a:bodyPr>
            <a:norm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Беседа о Традициях празднования Нового года, о новогодних игрушках, их разнообразии, рассматривание игрушек. </a:t>
            </a: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Вызвать интерес к изготовлению игрушек. Стимулировать детей к решению проблемы, из чего можно сделать елочные игрушки, чтобы украсить елку.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Экспериментирование «Как из воды и красок сделать игрушку», «Как из ниток сделать игрушку»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Дидактическая игра «Разрезные картинки» или «Ёлочные игрушки разбились»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Составление рассказа о своей игрушке и презентация ее в группе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Выставка «Новогодняя игрушка» в холле детского сада</a:t>
            </a: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76673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включает в себя следующие мероприятия: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3240360" cy="201622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Устная презентация своей работы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Роман\Desktop\20141222115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21088"/>
            <a:ext cx="1457963" cy="2391544"/>
          </a:xfrm>
          <a:prstGeom prst="rect">
            <a:avLst/>
          </a:prstGeom>
          <a:noFill/>
        </p:spPr>
      </p:pic>
      <p:pic>
        <p:nvPicPr>
          <p:cNvPr id="1028" name="Picture 4" descr="C:\Users\Роман\Desktop\20141222120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1640628" cy="2664296"/>
          </a:xfrm>
          <a:prstGeom prst="rect">
            <a:avLst/>
          </a:prstGeom>
          <a:noFill/>
        </p:spPr>
      </p:pic>
      <p:pic>
        <p:nvPicPr>
          <p:cNvPr id="1029" name="Picture 5" descr="C:\Users\Роман\Desktop\20141222120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052736"/>
            <a:ext cx="1463555" cy="2348880"/>
          </a:xfrm>
          <a:prstGeom prst="rect">
            <a:avLst/>
          </a:prstGeom>
          <a:noFill/>
        </p:spPr>
      </p:pic>
      <p:pic>
        <p:nvPicPr>
          <p:cNvPr id="1030" name="Picture 6" descr="C:\Users\Роман\Desktop\201412221202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789040"/>
            <a:ext cx="1640781" cy="2916944"/>
          </a:xfrm>
          <a:prstGeom prst="rect">
            <a:avLst/>
          </a:prstGeom>
          <a:noFill/>
        </p:spPr>
      </p:pic>
      <p:pic>
        <p:nvPicPr>
          <p:cNvPr id="1031" name="Picture 7" descr="C:\Users\Роман\Desktop\201412221203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068960"/>
            <a:ext cx="1451931" cy="2642636"/>
          </a:xfrm>
          <a:prstGeom prst="rect">
            <a:avLst/>
          </a:prstGeom>
          <a:noFill/>
        </p:spPr>
      </p:pic>
      <p:pic>
        <p:nvPicPr>
          <p:cNvPr id="1032" name="Picture 8" descr="C:\Users\Роман\Desktop\201412221150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3212976"/>
            <a:ext cx="1428474" cy="2420888"/>
          </a:xfrm>
          <a:prstGeom prst="rect">
            <a:avLst/>
          </a:prstGeom>
          <a:noFill/>
        </p:spPr>
      </p:pic>
      <p:pic>
        <p:nvPicPr>
          <p:cNvPr id="1033" name="Picture 9" descr="C:\Users\Роман\Desktop\20141222114856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4149080"/>
            <a:ext cx="1722512" cy="2339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268760"/>
            <a:ext cx="5832648" cy="324036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Наши работы очень красивы и разнообразны…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6480720" cy="1728192"/>
          </a:xfrm>
        </p:spPr>
        <p:txBody>
          <a:bodyPr>
            <a:normAutofit/>
          </a:bodyPr>
          <a:lstStyle/>
          <a:p>
            <a:r>
              <a:rPr lang="ru-RU" dirty="0" smtClean="0"/>
              <a:t>Игрушки из мишуры и новогоднего дождя</a:t>
            </a:r>
            <a:endParaRPr lang="ru-RU" dirty="0"/>
          </a:p>
        </p:txBody>
      </p:sp>
      <p:pic>
        <p:nvPicPr>
          <p:cNvPr id="2050" name="Picture 2" descr="C:\Users\Роман\Desktop\hl55PCpDZ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1944216" cy="3456385"/>
          </a:xfrm>
          <a:prstGeom prst="rect">
            <a:avLst/>
          </a:prstGeom>
          <a:noFill/>
        </p:spPr>
      </p:pic>
      <p:pic>
        <p:nvPicPr>
          <p:cNvPr id="2051" name="Picture 3" descr="C:\Users\Роман\Desktop\q3RKRIwi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836712"/>
            <a:ext cx="1266161" cy="5517232"/>
          </a:xfrm>
          <a:prstGeom prst="rect">
            <a:avLst/>
          </a:prstGeom>
          <a:noFill/>
        </p:spPr>
      </p:pic>
      <p:pic>
        <p:nvPicPr>
          <p:cNvPr id="2052" name="Picture 4" descr="C:\Users\Роман\Desktop\AF9uR3BYC2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140968"/>
            <a:ext cx="3061482" cy="2369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04088"/>
            <a:ext cx="7859216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 ткани и меха</a:t>
            </a:r>
            <a:endParaRPr lang="ru-RU" dirty="0"/>
          </a:p>
        </p:txBody>
      </p:sp>
      <p:pic>
        <p:nvPicPr>
          <p:cNvPr id="3074" name="Picture 2" descr="C:\Users\Роман\Desktop\Lj3hq1rKdF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980728"/>
            <a:ext cx="2762626" cy="2968446"/>
          </a:xfrm>
          <a:prstGeom prst="rect">
            <a:avLst/>
          </a:prstGeom>
          <a:noFill/>
        </p:spPr>
      </p:pic>
      <p:pic>
        <p:nvPicPr>
          <p:cNvPr id="3075" name="Picture 3" descr="C:\Users\Роман\Desktop\rGZa2AmJkbg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2416925" cy="3861048"/>
          </a:xfrm>
          <a:prstGeom prst="rect">
            <a:avLst/>
          </a:prstGeom>
          <a:noFill/>
        </p:spPr>
      </p:pic>
      <p:pic>
        <p:nvPicPr>
          <p:cNvPr id="3076" name="Picture 4" descr="C:\Users\Роман\Desktop\_NNBzBSFrd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573016"/>
            <a:ext cx="3288209" cy="2715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04088"/>
            <a:ext cx="7571184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 бумаги и картона</a:t>
            </a:r>
            <a:endParaRPr lang="ru-RU" dirty="0"/>
          </a:p>
        </p:txBody>
      </p:sp>
      <p:pic>
        <p:nvPicPr>
          <p:cNvPr id="4098" name="Picture 2" descr="C:\Users\Роман\Desktop\QYwhVMYy7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2088232" cy="3712413"/>
          </a:xfrm>
          <a:prstGeom prst="rect">
            <a:avLst/>
          </a:prstGeom>
          <a:noFill/>
        </p:spPr>
      </p:pic>
      <p:pic>
        <p:nvPicPr>
          <p:cNvPr id="4099" name="Picture 3" descr="C:\Users\Роман\Desktop\sZ0IQq2fbW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0808"/>
            <a:ext cx="2232248" cy="3125148"/>
          </a:xfrm>
          <a:prstGeom prst="rect">
            <a:avLst/>
          </a:prstGeom>
          <a:noFill/>
        </p:spPr>
      </p:pic>
      <p:pic>
        <p:nvPicPr>
          <p:cNvPr id="4100" name="Picture 4" descr="C:\Users\Роман\Desktop\dbiOjuiCYJ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869160"/>
            <a:ext cx="5888321" cy="1412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704088"/>
            <a:ext cx="5410944" cy="924712"/>
          </a:xfrm>
        </p:spPr>
        <p:txBody>
          <a:bodyPr/>
          <a:lstStyle/>
          <a:p>
            <a:r>
              <a:rPr lang="ru-RU" dirty="0" smtClean="0"/>
              <a:t>Из ниток</a:t>
            </a:r>
            <a:endParaRPr lang="ru-RU" dirty="0"/>
          </a:p>
        </p:txBody>
      </p:sp>
      <p:pic>
        <p:nvPicPr>
          <p:cNvPr id="5122" name="Picture 2" descr="C:\Users\Роман\Desktop\wTNa4obYXK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708920"/>
            <a:ext cx="3024336" cy="2745779"/>
          </a:xfrm>
          <a:prstGeom prst="rect">
            <a:avLst/>
          </a:prstGeom>
          <a:noFill/>
        </p:spPr>
      </p:pic>
      <p:pic>
        <p:nvPicPr>
          <p:cNvPr id="5124" name="Picture 4" descr="C:\Users\Роман\Desktop\fcqTdoYXQ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2536380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ваты и ватных палочек</a:t>
            </a:r>
            <a:endParaRPr lang="ru-RU" dirty="0"/>
          </a:p>
        </p:txBody>
      </p:sp>
      <p:pic>
        <p:nvPicPr>
          <p:cNvPr id="6146" name="Picture 2" descr="C:\Users\Роман\Desktop\Wyk_S00csH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32109"/>
            <a:ext cx="3819215" cy="2664499"/>
          </a:xfrm>
          <a:prstGeom prst="rect">
            <a:avLst/>
          </a:prstGeom>
          <a:noFill/>
        </p:spPr>
      </p:pic>
      <p:pic>
        <p:nvPicPr>
          <p:cNvPr id="5" name="Picture 2" descr="C:\Users\Роман\Desktop\gVDPUpHhO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9989" y="2060848"/>
            <a:ext cx="3226387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даже из макарон!</a:t>
            </a:r>
            <a:endParaRPr lang="ru-RU" dirty="0"/>
          </a:p>
        </p:txBody>
      </p:sp>
      <p:pic>
        <p:nvPicPr>
          <p:cNvPr id="7170" name="Picture 2" descr="C:\Users\Роман\Desktop\5jt6rdsie-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276872"/>
            <a:ext cx="2996611" cy="4038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352928" cy="51589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Краткая аннотация проекта</a:t>
            </a: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 направлен на удовлетворение потребности детей в активной, совместной творческой деятельности, в стремлении сделать что-то своими руками, развивает у детей и родителей творческое и конструктивное мышление.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80920" cy="55598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проекта: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познакомились с разнообразием новогодних игрушек и материалов, из которых их можно изготовить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проявили интерес к рассматриванию своих работ и работ своих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одногруппников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Усовершенствовались художественно-эстетические способности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Получили опыт презентации своей работы.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Украшение группы и холла детского сада и создание праздничного настроения!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Роман\Desktop\2014121916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725144"/>
            <a:ext cx="3240360" cy="1822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2996952"/>
            <a:ext cx="3528392" cy="36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  Грачева А.Н.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L:\Новая папка\DSC_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3780419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1860752"/>
            <a:ext cx="828680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Новый год – самый любимый, чудесный семейный праздник. Праздник с волшебными превращениями и подарками Деда Мороза. Что такое «Новый год? Кто его придумал? Для чего нужны новогодние игрушки? Какие бывают?»  Разобраться в этом поможет работа, осуществляемая в ходе реализации проекта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Чудеса своими руками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96752"/>
            <a:ext cx="5698976" cy="4968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Всем известно, что самый любимый праздник детей – это Новый год. Предновогодняя суета, письма Деду Морозу, украшение дома игрушками, долгожданные подарки под елкой, веселый праздник в семейном кругу, атмосфера теплоты – все это не сравнится даже с Днем рождения. Но в результате опроса у родителей  выяснилось многие не знают про новогодние традиции и приметы, большинство родителей покупают   новогодние игрушки.</a:t>
            </a:r>
          </a:p>
        </p:txBody>
      </p:sp>
      <p:pic>
        <p:nvPicPr>
          <p:cNvPr id="4" name="Picture 2" descr="Картинка 571 из 953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960000">
            <a:off x="5738492" y="4336878"/>
            <a:ext cx="3067644" cy="2185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678768" cy="53438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Проблемные вопросы: 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- Какой материал может быть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использован при изготовлении ёлочной игрушки?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- Как можно сделать елочную игрушку своими руками?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- Какой материал лучше взять для основы будущей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игрушки?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- Какие материалы подойдут для оформления?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Картинка 335 из 410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548680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 проекта </a:t>
            </a: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3140968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Приобщение к культуре новогоднего праздника, его традициям; развитие художественно-эстетического отношения к окружающей действительности, обогащение детских впечатлений. Привлечение родителей в создание новогодних игрушек  совместно с детьми.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972452" cy="10715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разнообразием новогодних игрушек и традицией украшать новогоднюю елку.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художественно-эстетических способности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Способствовать взаимодействию детей и родителей в изготовлении новогодних игрушек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Развивать экспериментальную деятельность детей в ходе выбора материала для игрушки.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Развивать речь детей в ходе презентации своей работы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Создание  новогодних игрушек, изготовленных совместно с родителями дома своими руками.</a:t>
            </a:r>
          </a:p>
          <a:p>
            <a:r>
              <a:rPr lang="ru-RU" dirty="0" smtClean="0"/>
              <a:t>2. Рассказы детей об изготовлении игрушек в семье.</a:t>
            </a:r>
          </a:p>
          <a:p>
            <a:r>
              <a:rPr lang="ru-RU" dirty="0" smtClean="0"/>
              <a:t>3. Украшение детьми группы и детского сада  своими игрушками.</a:t>
            </a:r>
          </a:p>
          <a:p>
            <a:r>
              <a:rPr lang="ru-RU" dirty="0" smtClean="0"/>
              <a:t>4. Улучшение работы по взаимодействию с родителями, активизация позиции родителей как участников педагогического процесса.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3101474" cy="57606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Участники: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500174"/>
            <a:ext cx="3601540" cy="84870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 lvl="8">
              <a:buFont typeface="Wingdings" pitchFamily="2" charset="2"/>
              <a:buChar char="v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Дети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Картинка 86 из 953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14488"/>
            <a:ext cx="4476748" cy="44862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2924944"/>
            <a:ext cx="25922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Сроки: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месяц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365104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краткосрочный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611</TotalTime>
  <Words>593</Words>
  <Application>Microsoft Office PowerPoint</Application>
  <PresentationFormat>Экран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Актуальность:</vt:lpstr>
      <vt:lpstr>Проблема:</vt:lpstr>
      <vt:lpstr>Слайд 5</vt:lpstr>
      <vt:lpstr>Слайд 6</vt:lpstr>
      <vt:lpstr>Задачи:</vt:lpstr>
      <vt:lpstr>Ожидаемый результат:</vt:lpstr>
      <vt:lpstr>Участники:</vt:lpstr>
      <vt:lpstr>Участники:</vt:lpstr>
      <vt:lpstr>Слайд 11</vt:lpstr>
      <vt:lpstr>Устная презентация своей работы</vt:lpstr>
      <vt:lpstr>Наши работы очень красивы и разнообразны…</vt:lpstr>
      <vt:lpstr>Игрушки из мишуры и новогоднего дождя</vt:lpstr>
      <vt:lpstr>Из ткани и меха</vt:lpstr>
      <vt:lpstr>Из бумаги и картона</vt:lpstr>
      <vt:lpstr>Из ниток</vt:lpstr>
      <vt:lpstr>Из ваты и ватных палочек</vt:lpstr>
      <vt:lpstr>И даже из макарон!</vt:lpstr>
      <vt:lpstr>Слайд 20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Человек</dc:creator>
  <cp:lastModifiedBy>Роман</cp:lastModifiedBy>
  <cp:revision>59</cp:revision>
  <dcterms:modified xsi:type="dcterms:W3CDTF">2015-05-13T17:40:35Z</dcterms:modified>
</cp:coreProperties>
</file>