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0" r:id="rId4"/>
    <p:sldId id="270" r:id="rId5"/>
    <p:sldId id="258" r:id="rId6"/>
    <p:sldId id="261" r:id="rId7"/>
    <p:sldId id="262" r:id="rId8"/>
    <p:sldId id="263" r:id="rId9"/>
    <p:sldId id="264" r:id="rId10"/>
    <p:sldId id="268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66"/>
    <a:srgbClr val="8D3373"/>
    <a:srgbClr val="0000F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19D25-1D72-47FA-B1AE-68E4D3EEC6BA}" type="doc">
      <dgm:prSet loTypeId="urn:microsoft.com/office/officeart/2005/8/layout/defaul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A7E6131-9D81-43BE-BDFB-FCCAC86739D8}" type="pres">
      <dgm:prSet presAssocID="{F1219D25-1D72-47FA-B1AE-68E4D3EEC6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70266E2-1679-4F32-92C1-809F36EEAEDA}" type="presOf" srcId="{F1219D25-1D72-47FA-B1AE-68E4D3EEC6BA}" destId="{6A7E6131-9D81-43BE-BDFB-FCCAC86739D8}" srcOrd="0" destOrd="0" presId="urn:microsoft.com/office/officeart/2005/8/layout/default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219D25-1D72-47FA-B1AE-68E4D3EEC6BA}" type="doc">
      <dgm:prSet loTypeId="urn:microsoft.com/office/officeart/2005/8/layout/defaul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A7E6131-9D81-43BE-BDFB-FCCAC86739D8}" type="pres">
      <dgm:prSet presAssocID="{F1219D25-1D72-47FA-B1AE-68E4D3EEC6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70266E2-1679-4F32-92C1-809F36EEAEDA}" type="presOf" srcId="{F1219D25-1D72-47FA-B1AE-68E4D3EEC6BA}" destId="{6A7E6131-9D81-43BE-BDFB-FCCAC86739D8}" srcOrd="0" destOrd="0" presId="urn:microsoft.com/office/officeart/2005/8/layout/default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95181566_large_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789363"/>
            <a:ext cx="215423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Лидия\шаблоны\Авторские шаблоны\мои блёстки\Безимени-5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6627812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Лидия\шаблоны\Авторские шаблоны\мои блёстки\Безимени-5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4437063"/>
            <a:ext cx="662622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F7EF6F69-B865-4F01-BB00-BACC902CCBE9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A2D9BB11-A0F3-4EC6-8606-75271E498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E0ECC82D-BFB8-44AF-A393-595C16808F70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65B5078D-DC21-4CFC-90D3-E3ACFFA83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F1F0F67B-82BC-461C-A55C-33D5D14FE5F8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B4260A2A-9274-43C6-AF5D-C28B5DD7C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363686164_34775 (1)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7013" y="260350"/>
            <a:ext cx="22701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06A416A8-5E24-4E46-8472-966D55404D6A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66CB78E8-0A4E-4C0B-88A3-E4485DE14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15C6F3FF-237B-482E-A9E2-3587B9B2B84D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E97F70AD-A827-44B0-8095-B4BB33DEB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19EEE9DD-91E2-4A6C-964F-12CA3BBD8D55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87020F41-B1B2-48EE-803D-1DEE4A121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8492D876-3E49-4F9A-898C-E5A078C8F2AE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C664E15C-B049-4BC0-9F9A-844C54640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EE5DD7A5-DEA5-48F0-91E3-C4E6F5CB95ED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13336B09-BB18-474E-98C9-0A70A4C61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A65930BB-41CB-478A-B4BE-21AF866D8CD7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54FBDFEC-97ED-49FA-BE8E-8BF5BE03D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3BC0B514-49C1-48F0-A1D4-54227DECDE19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4698F4A6-E811-46F9-AE8A-E8FDB26C7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689BA9CA-23FD-49C1-A923-75C4A951D7F4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4C50D08-3A39-47E3-B765-BE3B7276C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Половина рамки 9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Половина рамки 10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027" name="Группа 13"/>
          <p:cNvGrpSpPr>
            <a:grpSpLocks/>
          </p:cNvGrpSpPr>
          <p:nvPr userDrawn="1"/>
        </p:nvGrpSpPr>
        <p:grpSpPr bwMode="auto">
          <a:xfrm flipH="1" flipV="1">
            <a:off x="0" y="0"/>
            <a:ext cx="9144000" cy="6858000"/>
            <a:chOff x="0" y="0"/>
            <a:chExt cx="9144000" cy="6858000"/>
          </a:xfrm>
        </p:grpSpPr>
        <p:sp>
          <p:nvSpPr>
            <p:cNvPr id="15" name="Половина рамки 14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Половина рамки 15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6385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Рисунок 11" descr="95181566_large_1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23850" y="3789363"/>
            <a:ext cx="215423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21" descr="1363686164_34775 (1)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7013" y="260350"/>
            <a:ext cx="22701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 userDrawn="1"/>
        </p:nvSpPr>
        <p:spPr>
          <a:xfrm>
            <a:off x="250825" y="260350"/>
            <a:ext cx="8642350" cy="63373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Группа 12"/>
          <p:cNvGrpSpPr>
            <a:grpSpLocks/>
          </p:cNvGrpSpPr>
          <p:nvPr/>
        </p:nvGrpSpPr>
        <p:grpSpPr bwMode="auto">
          <a:xfrm>
            <a:off x="1476375" y="1989138"/>
            <a:ext cx="6767513" cy="2663825"/>
            <a:chOff x="2361672" y="1669720"/>
            <a:chExt cx="4914999" cy="9708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029141" y="1669720"/>
              <a:ext cx="4247530" cy="97089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ДЕНЬ ДУБЛЕРА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группе «Бабочки»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13318" name="Прямоугольник 8"/>
            <p:cNvSpPr>
              <a:spLocks noChangeArrowheads="1"/>
            </p:cNvSpPr>
            <p:nvPr/>
          </p:nvSpPr>
          <p:spPr bwMode="auto">
            <a:xfrm>
              <a:off x="2361672" y="5085184"/>
              <a:ext cx="4910120" cy="395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39750" y="309563"/>
            <a:ext cx="3671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88900" algn="ctr"/>
            <a:r>
              <a:rPr lang="ru-RU" sz="12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«Центр развития ребенка - детский сад №28 «Огонек»     </a:t>
            </a:r>
            <a:endParaRPr lang="ru-RU">
              <a:solidFill>
                <a:srgbClr val="7030A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779838" y="5980113"/>
            <a:ext cx="201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88900" algn="ctr"/>
            <a:r>
              <a:rPr lang="ru-RU" sz="24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2015</a:t>
            </a: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lang="ru-RU">
              <a:ea typeface="Calibri" pitchFamily="34" charset="0"/>
              <a:cs typeface="Arial" charset="0"/>
            </a:endParaRPr>
          </a:p>
        </p:txBody>
      </p:sp>
      <p:sp>
        <p:nvSpPr>
          <p:cNvPr id="13316" name="Прямоугольник 9"/>
          <p:cNvSpPr>
            <a:spLocks noChangeArrowheads="1"/>
          </p:cNvSpPr>
          <p:nvPr/>
        </p:nvSpPr>
        <p:spPr bwMode="auto">
          <a:xfrm>
            <a:off x="4932363" y="4221163"/>
            <a:ext cx="287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Роман\Desktop\IMAG27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44958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11" descr="C:\Users\Роман\Desktop\IMAG2772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20713"/>
            <a:ext cx="18002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Роман\Desktop\IMAG27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3860800"/>
            <a:ext cx="4478338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Заголовок 5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5986463" cy="649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smtClean="0">
                <a:solidFill>
                  <a:srgbClr val="0000FF"/>
                </a:solidFill>
              </a:rPr>
              <a:t>Закаливающую гимнастику провела Марина </a:t>
            </a:r>
            <a:r>
              <a:rPr lang="ru-RU" sz="2400" smtClean="0">
                <a:solidFill>
                  <a:srgbClr val="0000FF"/>
                </a:solidFill>
              </a:rPr>
              <a:t>Геннадьевна (мама Эвелины)</a:t>
            </a:r>
            <a:br>
              <a:rPr lang="ru-RU" sz="2400" smtClean="0">
                <a:solidFill>
                  <a:srgbClr val="0000FF"/>
                </a:solidFill>
              </a:rPr>
            </a:br>
            <a:r>
              <a:rPr lang="ru-RU" sz="2400" smtClean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1628775"/>
            <a:ext cx="3600450" cy="1728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smtClean="0">
                <a:solidFill>
                  <a:srgbClr val="FF0066"/>
                </a:solidFill>
              </a:rPr>
              <a:t>Рисование с Кристиной Игоревной</a:t>
            </a:r>
            <a:r>
              <a:rPr lang="ru-RU" b="1" smtClean="0">
                <a:solidFill>
                  <a:srgbClr val="FF0066"/>
                </a:solidFill>
              </a:rPr>
              <a:t> </a:t>
            </a:r>
            <a:r>
              <a:rPr lang="ru-RU" sz="2400" b="1" smtClean="0">
                <a:solidFill>
                  <a:srgbClr val="FF0066"/>
                </a:solidFill>
              </a:rPr>
              <a:t>(мамой Миланы)</a:t>
            </a:r>
            <a:br>
              <a:rPr lang="ru-RU" sz="2400" b="1" smtClean="0">
                <a:solidFill>
                  <a:srgbClr val="FF0066"/>
                </a:solidFill>
              </a:rPr>
            </a:br>
            <a:endParaRPr lang="ru-RU" sz="2400" b="1" smtClean="0">
              <a:solidFill>
                <a:srgbClr val="FF0066"/>
              </a:solidFill>
            </a:endParaRPr>
          </a:p>
        </p:txBody>
      </p:sp>
      <p:pic>
        <p:nvPicPr>
          <p:cNvPr id="23554" name="Picture 4" descr="C:\Users\Роман\Desktop\IMAG27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1638" y="836613"/>
            <a:ext cx="4579937" cy="2589212"/>
          </a:xfrm>
          <a:noFill/>
          <a:ln>
            <a:miter lim="800000"/>
            <a:headEnd/>
            <a:tailEnd/>
          </a:ln>
        </p:spPr>
      </p:pic>
      <p:pic>
        <p:nvPicPr>
          <p:cNvPr id="23555" name="Picture 5" descr="C:\Users\Роман\Desktop\IMAG27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573463"/>
            <a:ext cx="42116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Users\Роман\Desktop\Фот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4813"/>
            <a:ext cx="11287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 bwMode="auto">
          <a:xfrm>
            <a:off x="539750" y="620713"/>
            <a:ext cx="4895850" cy="25923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rgbClr val="00B050"/>
                </a:solidFill>
              </a:rPr>
              <a:t>Большое спасибо нашим мамам !</a:t>
            </a:r>
            <a:br>
              <a:rPr lang="ru-RU" smtClean="0">
                <a:solidFill>
                  <a:srgbClr val="00B050"/>
                </a:solidFill>
              </a:rPr>
            </a:br>
            <a:r>
              <a:rPr lang="ru-RU" smtClean="0">
                <a:solidFill>
                  <a:srgbClr val="00B050"/>
                </a:solidFill>
              </a:rPr>
              <a:t>Нам очень понравилось!</a:t>
            </a:r>
            <a:br>
              <a:rPr lang="ru-RU" smtClean="0">
                <a:solidFill>
                  <a:srgbClr val="00B050"/>
                </a:solidFill>
              </a:rPr>
            </a:br>
            <a:endParaRPr lang="ru-RU" smtClean="0">
              <a:solidFill>
                <a:srgbClr val="00B050"/>
              </a:solidFill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 bwMode="auto">
          <a:xfrm>
            <a:off x="179388" y="6237288"/>
            <a:ext cx="144462" cy="71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24579" name="Picture 2" descr="C:\Users\Роман\Desktop\DSCN16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068638"/>
            <a:ext cx="3181350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827088" y="6165850"/>
            <a:ext cx="4176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66"/>
                </a:solidFill>
              </a:rPr>
              <a:t>Материал подготовила  Грачева А.Н.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1196975"/>
            <a:ext cx="6337300" cy="3887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smtClean="0">
                <a:solidFill>
                  <a:srgbClr val="7030A0"/>
                </a:solidFill>
              </a:rPr>
              <a:t>1 апреля в нашем детском саду впервые был проведен День Дублера. Наши родители на несколько часов поменялись местами с воспитателями и провели с детьми  все режимные мероприятия.</a:t>
            </a:r>
            <a:br>
              <a:rPr lang="ru-RU" sz="4000" smtClean="0">
                <a:solidFill>
                  <a:srgbClr val="7030A0"/>
                </a:solidFill>
              </a:rPr>
            </a:br>
            <a:r>
              <a:rPr lang="ru-RU" sz="4000" smtClean="0">
                <a:solidFill>
                  <a:srgbClr val="002060"/>
                </a:solidFill>
              </a:rPr>
              <a:t/>
            </a:r>
            <a:br>
              <a:rPr lang="ru-RU" sz="4000" smtClean="0">
                <a:solidFill>
                  <a:srgbClr val="002060"/>
                </a:solidFill>
              </a:rPr>
            </a:br>
            <a:endParaRPr lang="ru-RU" sz="40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9" descr="C:\Users\Роман\Desktop\ОСТАЛЬНОЕ\день дублера\201540313501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708275"/>
            <a:ext cx="19399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10" descr="C:\Users\Роман\Desktop\ОСТАЛЬНОЕ\день дублера\2015403182557-1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196975"/>
            <a:ext cx="15843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rgbClr val="FF0000"/>
                </a:solidFill>
              </a:rPr>
              <a:t>Наши  ВОСПИТАТЕЛИ</a:t>
            </a: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</p:nvPr>
        </p:nvGraphicFramePr>
        <p:xfrm>
          <a:off x="467544" y="3212976"/>
          <a:ext cx="828092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365" name="Picture 2" descr="C:\Users\Роман\Desktop\zcR-TCWNXNQ-1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575" y="2771775"/>
            <a:ext cx="180022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одержимое 16"/>
          <p:cNvGraphicFramePr>
            <a:graphicFrameLocks noGrp="1"/>
          </p:cNvGraphicFramePr>
          <p:nvPr>
            <p:ph idx="4294967295"/>
          </p:nvPr>
        </p:nvGraphicFramePr>
        <p:xfrm>
          <a:off x="683444" y="3428876"/>
          <a:ext cx="828092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453" name="Rectangle 93"/>
          <p:cNvSpPr>
            <a:spLocks noChangeArrowheads="1"/>
          </p:cNvSpPr>
          <p:nvPr/>
        </p:nvSpPr>
        <p:spPr bwMode="auto">
          <a:xfrm>
            <a:off x="827088" y="33575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Татьяна Юрьевна</a:t>
            </a:r>
          </a:p>
        </p:txBody>
      </p:sp>
      <p:sp>
        <p:nvSpPr>
          <p:cNvPr id="15454" name="Rectangle 94"/>
          <p:cNvSpPr>
            <a:spLocks noChangeArrowheads="1"/>
          </p:cNvSpPr>
          <p:nvPr/>
        </p:nvSpPr>
        <p:spPr bwMode="auto">
          <a:xfrm>
            <a:off x="3419475" y="5157788"/>
            <a:ext cx="2160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Ирина Геннадьевна</a:t>
            </a:r>
          </a:p>
        </p:txBody>
      </p:sp>
      <p:sp>
        <p:nvSpPr>
          <p:cNvPr id="15455" name="Rectangle 95"/>
          <p:cNvSpPr>
            <a:spLocks noChangeArrowheads="1"/>
          </p:cNvSpPr>
          <p:nvPr/>
        </p:nvSpPr>
        <p:spPr bwMode="auto">
          <a:xfrm>
            <a:off x="6156325" y="50847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B050"/>
                </a:solidFill>
              </a:rPr>
              <a:t> Елена Сергеевна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 descr="C:\Users\Роман\Desktop\ОСТАЛЬНОЕ\день дублера\201540112391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549275"/>
            <a:ext cx="1944688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C:\Users\Роман\Desktop\Фот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716338"/>
            <a:ext cx="16319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1" descr="C:\Users\Роман\Desktop\IMAG2772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2565400"/>
            <a:ext cx="194468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C:\Users\Роман\Desktop\ОСТАЛЬНОЕ\день дублера\2015401120208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04813"/>
            <a:ext cx="1587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39750" y="2492375"/>
            <a:ext cx="2087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FF9900"/>
                </a:solidFill>
              </a:rPr>
              <a:t>Екатерина Евгеньевна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348038" y="2636838"/>
            <a:ext cx="2303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</a:rPr>
              <a:t>Антонина Александровна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659563" y="4941888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Марина Геннадьевна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987675" y="5445125"/>
            <a:ext cx="143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FF0066"/>
                </a:solidFill>
              </a:rPr>
              <a:t>Кристина Игоревна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 bwMode="auto">
          <a:xfrm>
            <a:off x="2195513" y="404813"/>
            <a:ext cx="3960812" cy="129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smtClean="0">
                <a:solidFill>
                  <a:srgbClr val="FF0000"/>
                </a:solidFill>
              </a:rPr>
              <a:t>Зарядку провела</a:t>
            </a:r>
            <a:r>
              <a:rPr lang="ru-RU" sz="2400" smtClean="0">
                <a:solidFill>
                  <a:srgbClr val="FF0000"/>
                </a:solidFill>
              </a:rPr>
              <a:t> </a:t>
            </a:r>
            <a:r>
              <a:rPr lang="ru-RU" sz="2400" b="1" smtClean="0">
                <a:solidFill>
                  <a:srgbClr val="FF0000"/>
                </a:solidFill>
              </a:rPr>
              <a:t> Татьяна Юрьевна(мама Игоря)</a:t>
            </a:r>
            <a:br>
              <a:rPr lang="ru-RU" sz="2400" b="1" smtClean="0">
                <a:solidFill>
                  <a:srgbClr val="FF0000"/>
                </a:solidFill>
              </a:rPr>
            </a:br>
            <a:endParaRPr lang="ru-RU" sz="2400" b="1" smtClean="0">
              <a:solidFill>
                <a:srgbClr val="FF0000"/>
              </a:solidFill>
            </a:endParaRPr>
          </a:p>
        </p:txBody>
      </p:sp>
      <p:pic>
        <p:nvPicPr>
          <p:cNvPr id="17410" name="Picture 4" descr="C:\Users\Роман\Desktop\ОСТАЛЬНОЕ\день дублера\20154010818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573463"/>
            <a:ext cx="51133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Роман\Desktop\ОСТАЛЬНОЕ\день дублера\2015401082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773238"/>
            <a:ext cx="5075237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C:\Users\Роман\Desktop\ОСТАЛЬНОЕ\день дублера\2015403182557-1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76250"/>
            <a:ext cx="11176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8313" y="2060575"/>
            <a:ext cx="2087562" cy="9366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90500" tIns="190500" rIns="190500" bIns="190500" spcCol="1270" anchor="ctr"/>
          <a:lstStyle/>
          <a:p>
            <a:pPr algn="ctr" defTabSz="22225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 bwMode="auto">
          <a:xfrm>
            <a:off x="1763713" y="1268413"/>
            <a:ext cx="2303462" cy="16557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smtClean="0">
                <a:solidFill>
                  <a:srgbClr val="FF0000"/>
                </a:solidFill>
              </a:rPr>
              <a:t>Завтрак и игры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с Ириной 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000" b="1" smtClean="0">
                <a:solidFill>
                  <a:srgbClr val="FF0000"/>
                </a:solidFill>
              </a:rPr>
              <a:t>Геннадьевной</a:t>
            </a:r>
            <a:br>
              <a:rPr lang="ru-RU" sz="2000" b="1" smtClean="0">
                <a:solidFill>
                  <a:srgbClr val="FF0000"/>
                </a:solidFill>
              </a:rPr>
            </a:br>
            <a:r>
              <a:rPr lang="ru-RU" sz="2000" b="1" smtClean="0">
                <a:solidFill>
                  <a:srgbClr val="FF0000"/>
                </a:solidFill>
              </a:rPr>
              <a:t>(мамой  Андрюши)</a:t>
            </a:r>
            <a:br>
              <a:rPr lang="ru-RU" sz="2000" b="1" smtClean="0">
                <a:solidFill>
                  <a:srgbClr val="FF0000"/>
                </a:solidFill>
              </a:rPr>
            </a:br>
            <a:endParaRPr lang="ru-RU" sz="2000" b="1" smtClean="0">
              <a:solidFill>
                <a:srgbClr val="FF0000"/>
              </a:solidFill>
            </a:endParaRPr>
          </a:p>
        </p:txBody>
      </p:sp>
      <p:pic>
        <p:nvPicPr>
          <p:cNvPr id="18434" name="Picture 3" descr="C:\Users\Роман\Desktop\ОСТАЛЬНОЕ\день дублера\2015401084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284538"/>
            <a:ext cx="534035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C:\Users\Роман\Desktop\ОСТАЛЬНОЕ\день дублера\201540108305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1638" y="476250"/>
            <a:ext cx="4706937" cy="2647950"/>
          </a:xfrm>
          <a:noFill/>
          <a:ln>
            <a:miter lim="800000"/>
            <a:headEnd/>
            <a:tailEnd/>
          </a:ln>
        </p:spPr>
      </p:pic>
      <p:pic>
        <p:nvPicPr>
          <p:cNvPr id="18436" name="Picture 2" descr="C:\Users\Роман\Desktop\zcR-TCWNXNQ-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76250"/>
            <a:ext cx="121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 bwMode="auto">
          <a:xfrm>
            <a:off x="1692275" y="692150"/>
            <a:ext cx="2374900" cy="21605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smtClean="0">
                <a:solidFill>
                  <a:srgbClr val="00B050"/>
                </a:solidFill>
              </a:rPr>
              <a:t>Веселое занятие с  Еленой Сергеевной</a:t>
            </a:r>
            <a:br>
              <a:rPr lang="ru-RU" sz="2800" b="1" smtClean="0">
                <a:solidFill>
                  <a:srgbClr val="00B050"/>
                </a:solidFill>
              </a:rPr>
            </a:br>
            <a:r>
              <a:rPr lang="ru-RU" sz="2400" b="1" smtClean="0">
                <a:solidFill>
                  <a:srgbClr val="00B050"/>
                </a:solidFill>
              </a:rPr>
              <a:t>(мамой Арины)</a:t>
            </a:r>
            <a:br>
              <a:rPr lang="ru-RU" sz="2400" b="1" smtClean="0">
                <a:solidFill>
                  <a:srgbClr val="00B050"/>
                </a:solidFill>
              </a:rPr>
            </a:br>
            <a:endParaRPr lang="ru-RU" sz="2400" b="1" smtClean="0">
              <a:solidFill>
                <a:srgbClr val="00B050"/>
              </a:solidFill>
            </a:endParaRPr>
          </a:p>
        </p:txBody>
      </p:sp>
      <p:pic>
        <p:nvPicPr>
          <p:cNvPr id="19458" name="Picture 9" descr="C:\Users\Роман\Desktop\ОСТАЛЬНОЕ\день дублера\201540313501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92150"/>
            <a:ext cx="1150937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C:\Users\4CFA~1\AppData\Local\Temp\WzE6332.tmp\DSCN170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9750" y="3357563"/>
            <a:ext cx="4392613" cy="3294062"/>
          </a:xfrm>
          <a:noFill/>
          <a:ln>
            <a:miter lim="800000"/>
            <a:headEnd/>
            <a:tailEnd/>
          </a:ln>
        </p:spPr>
      </p:pic>
      <p:pic>
        <p:nvPicPr>
          <p:cNvPr id="19460" name="Picture 3" descr="C:\Users\4CFA~1\AppData\Local\Temp\WzEE637.tmp\DSCN17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981075"/>
            <a:ext cx="442753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 bwMode="auto">
          <a:xfrm>
            <a:off x="250825" y="908050"/>
            <a:ext cx="3384550" cy="2089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smtClean="0">
                <a:solidFill>
                  <a:srgbClr val="FF9900"/>
                </a:solidFill>
              </a:rPr>
              <a:t>Возвращение с прогулки и обед с  Екатериной Евгеньевной</a:t>
            </a:r>
            <a:br>
              <a:rPr lang="ru-RU" sz="2400" b="1" smtClean="0">
                <a:solidFill>
                  <a:srgbClr val="FF9900"/>
                </a:solidFill>
              </a:rPr>
            </a:br>
            <a:r>
              <a:rPr lang="ru-RU" sz="2400" b="1" smtClean="0">
                <a:solidFill>
                  <a:srgbClr val="FF9900"/>
                </a:solidFill>
              </a:rPr>
              <a:t>(мамой Миши)</a:t>
            </a:r>
            <a:r>
              <a:rPr lang="ru-RU" sz="4000" b="1" smtClean="0">
                <a:solidFill>
                  <a:srgbClr val="FF9900"/>
                </a:solidFill>
              </a:rPr>
              <a:t/>
            </a:r>
            <a:br>
              <a:rPr lang="ru-RU" sz="4000" b="1" smtClean="0">
                <a:solidFill>
                  <a:srgbClr val="FF9900"/>
                </a:solidFill>
              </a:rPr>
            </a:br>
            <a:endParaRPr lang="ru-RU" sz="4000" b="1" smtClean="0">
              <a:solidFill>
                <a:srgbClr val="FF9900"/>
              </a:solidFill>
            </a:endParaRPr>
          </a:p>
        </p:txBody>
      </p:sp>
      <p:pic>
        <p:nvPicPr>
          <p:cNvPr id="20482" name="Picture 3" descr="C:\Users\Роман\Downloads\2015401115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705225"/>
            <a:ext cx="44640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Users\Роман\Desktop\ОСТАЛЬНОЕ\день дублера\20154011202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95738" y="620713"/>
            <a:ext cx="4911725" cy="27622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692150"/>
            <a:ext cx="2808287" cy="2520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smtClean="0">
                <a:solidFill>
                  <a:srgbClr val="0070C0"/>
                </a:solidFill>
              </a:rPr>
              <a:t>Сказку перед сном  прочитала и пожелала приятных снов Антонина Александровна</a:t>
            </a:r>
            <a:br>
              <a:rPr lang="ru-RU" sz="2400" smtClean="0">
                <a:solidFill>
                  <a:srgbClr val="0070C0"/>
                </a:solidFill>
              </a:rPr>
            </a:br>
            <a:r>
              <a:rPr lang="ru-RU" sz="2400" smtClean="0">
                <a:solidFill>
                  <a:srgbClr val="0070C0"/>
                </a:solidFill>
              </a:rPr>
              <a:t>(мама Лизы)</a:t>
            </a:r>
            <a:br>
              <a:rPr lang="ru-RU" sz="2400" smtClean="0">
                <a:solidFill>
                  <a:srgbClr val="0070C0"/>
                </a:solidFill>
              </a:rPr>
            </a:br>
            <a:endParaRPr lang="ru-RU" sz="2400" smtClean="0">
              <a:solidFill>
                <a:srgbClr val="0070C0"/>
              </a:solidFill>
            </a:endParaRPr>
          </a:p>
        </p:txBody>
      </p:sp>
      <p:pic>
        <p:nvPicPr>
          <p:cNvPr id="21506" name="Picture 2" descr="C:\Users\Роман\Desktop\ОСТАЛЬНОЕ\день дублера\20154011246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33375"/>
            <a:ext cx="5248275" cy="2951163"/>
          </a:xfrm>
          <a:noFill/>
          <a:ln>
            <a:miter lim="800000"/>
            <a:headEnd/>
            <a:tailEnd/>
          </a:ln>
        </p:spPr>
      </p:pic>
      <p:pic>
        <p:nvPicPr>
          <p:cNvPr id="21507" name="Picture 3" descr="C:\Users\Роман\Downloads\20154011239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357563"/>
            <a:ext cx="511651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Users\Роман\Downloads\20154011241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3213100"/>
            <a:ext cx="2376487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122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Calibri</vt:lpstr>
      <vt:lpstr>Arial</vt:lpstr>
      <vt:lpstr>Times New Roman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Слайд 1</vt:lpstr>
      <vt:lpstr>1 апреля в нашем детском саду впервые был проведен День Дублера. Наши родители на несколько часов поменялись местами с воспитателями и провели с детьми  все режимные мероприятия.  </vt:lpstr>
      <vt:lpstr>Наши  ВОСПИТАТЕЛИ</vt:lpstr>
      <vt:lpstr>Слайд 4</vt:lpstr>
      <vt:lpstr>Зарядку провела  Татьяна Юрьевна(мама Игоря) </vt:lpstr>
      <vt:lpstr>Завтрак и игры с Ириной  Геннадьевной (мамой  Андрюши) </vt:lpstr>
      <vt:lpstr>Веселое занятие с  Еленой Сергеевной (мамой Арины) </vt:lpstr>
      <vt:lpstr>Возвращение с прогулки и обед с  Екатериной Евгеньевной (мамой Миши) </vt:lpstr>
      <vt:lpstr>Сказку перед сном  прочитала и пожелала приятных снов Антонина Александровна (мама Лизы) </vt:lpstr>
      <vt:lpstr>Закаливающую гимнастику провела Марина Геннадьевна (мама Эвелины)  </vt:lpstr>
      <vt:lpstr>Рисование с Кристиной Игоревной (мамой Миланы) </vt:lpstr>
      <vt:lpstr>Большое спасибо нашим мамам ! Нам очень понравилось!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Кулагина</cp:lastModifiedBy>
  <cp:revision>9</cp:revision>
  <dcterms:created xsi:type="dcterms:W3CDTF">2014-03-06T17:35:41Z</dcterms:created>
  <dcterms:modified xsi:type="dcterms:W3CDTF">2015-05-14T07:44:54Z</dcterms:modified>
</cp:coreProperties>
</file>