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B7E5-7429-4BA7-9AE9-5E8CDAFDD716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032B-BB20-4AF1-A1C8-BEC1B503A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atarochka.ru/_ph/74/578169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Изображение 0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238027"/>
            <a:ext cx="7714952" cy="51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вот как у нас проходил праздник день Знаний</a:t>
            </a:r>
            <a:endParaRPr lang="ru-RU" sz="2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Изображение 0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7200800" cy="4800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047656"/>
            <a:ext cx="8229600" cy="81034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нам в гости пришли наши друзья Резинка и Карандаш</a:t>
            </a:r>
            <a:endParaRPr lang="ru-RU" sz="2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Изображение 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7848872" cy="52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205066"/>
            <a:ext cx="8229600" cy="65293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играли, танцевали, много нового узнали!</a:t>
            </a:r>
            <a:endParaRPr lang="ru-RU" sz="2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792088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Изображение 1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858969" cy="523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syengl.ucoz.ru/_ld/186/s77155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98072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поблагодарить мы не забыли тех, кто нам организовал такой  замечательный праздник ! </a:t>
            </a:r>
            <a:br>
              <a:rPr lang="ru-RU" sz="2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вам !!!</a:t>
            </a:r>
            <a:endParaRPr lang="ru-RU" sz="20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ображение 1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669674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А вот как у нас проходил праздник день Знаний</vt:lpstr>
      <vt:lpstr>К нам в гости пришли наши друзья Резинка и Карандаш</vt:lpstr>
      <vt:lpstr>Мы играли, танцевали, много нового узнали!</vt:lpstr>
      <vt:lpstr>Слайд 5</vt:lpstr>
      <vt:lpstr>Слайд 6</vt:lpstr>
      <vt:lpstr>И поблагодарить мы не забыли тех, кто нам организовал такой  замечательный праздник !  Спасибо вам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2014-09-21T11:13:01Z</dcterms:created>
  <dcterms:modified xsi:type="dcterms:W3CDTF">2015-02-15T12:53:09Z</dcterms:modified>
</cp:coreProperties>
</file>