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BBADF-978D-4FE0-A788-C293638C745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9BE71-5252-4993-B81B-60D97CD3DE9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B864D04E-E005-4131-B673-33165892413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2.xml"/><Relationship Id="rId10" Type="http://schemas.microsoft.com/office/2007/relationships/hdphoto" Target="../media/image12.wdp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1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4.png"/><Relationship Id="rId12" Type="http://schemas.openxmlformats.org/officeDocument/2006/relationships/image" Target="../media/image33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10" Type="http://schemas.openxmlformats.org/officeDocument/2006/relationships/image" Target="../media/image43.pn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53.pn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true" noChangeAspect="true" noChangeArrowheads="true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 bwMode="auto">
          <a:xfrm>
            <a:off x="-10160" y="-17357"/>
            <a:ext cx="9164638" cy="689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true"/>
          </p:cNvSpPr>
          <p:nvPr>
            <p:ph type="ctrTitle"/>
          </p:nvPr>
        </p:nvSpPr>
        <p:spPr>
          <a:xfrm>
            <a:off x="652780" y="130810"/>
            <a:ext cx="7731125" cy="1339215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B050"/>
                </a:solidFill>
                <a:sym typeface="+mn-ea"/>
              </a:rPr>
              <a:t>Муниципальное бюджетное дошкольное образовательное учреждение «Центр развития ребенка - детский сад №28 «Огонек»</a:t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400" dirty="0"/>
          </a:p>
        </p:txBody>
      </p:sp>
      <p:sp>
        <p:nvSpPr>
          <p:cNvPr id="5" name="Подзаголовок 4"/>
          <p:cNvSpPr>
            <a:spLocks noGrp="true"/>
          </p:cNvSpPr>
          <p:nvPr>
            <p:ph type="subTitle" idx="1"/>
          </p:nvPr>
        </p:nvSpPr>
        <p:spPr>
          <a:xfrm>
            <a:off x="1331640" y="2132856"/>
            <a:ext cx="6400800" cy="237626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ДИДАКТИЧЕСКАЯ ИГРА 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FF0000"/>
                </a:solidFill>
              </a:rPr>
              <a:t>«НАВЕДИ ПОРЯДОК»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9525" y="3175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 smtClean="0"/>
            </a:br>
            <a:br>
              <a:rPr lang="ru-RU" dirty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ЦЕЛЬ: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>формировать умения и навыки использования бывших в                     употреблении предметов из пластика, стекла, металла, бумаги, как одного из средств ресурсосбережения, а так же необходимость соблюдения правил  экологической безопасности при раздельном сборе мусора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-28065" y="8114"/>
            <a:ext cx="91720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914400" y="2138753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МОЛОДЕЦ!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6056" y="285419"/>
            <a:ext cx="1798476" cy="146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56305"/>
            <a:ext cx="227965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2027628"/>
            <a:ext cx="29575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808" y="1977701"/>
            <a:ext cx="1728192" cy="15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true"/>
          </p:cNvPicPr>
          <p:nvPr/>
        </p:nvPicPr>
        <p:blipFill rotWithShape="true">
          <a:blip r:embed="rId6"/>
          <a:srcRect/>
          <a:stretch>
            <a:fillRect/>
          </a:stretch>
        </p:blipFill>
        <p:spPr>
          <a:xfrm>
            <a:off x="2699792" y="230165"/>
            <a:ext cx="1928759" cy="1921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288" y="330969"/>
            <a:ext cx="1696659" cy="16966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350394" y="1866498"/>
            <a:ext cx="1633364" cy="1633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 rotWithShape="true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427" b="96573" l="6812" r="588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false"/>
              </a:ext>
            </a:extLst>
          </a:blip>
          <a:srcRect/>
          <a:stretch>
            <a:fillRect/>
          </a:stretch>
        </p:blipFill>
        <p:spPr>
          <a:xfrm>
            <a:off x="3483067" y="3451569"/>
            <a:ext cx="2290968" cy="338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23312E-7 L 0.32431 0.481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15" y="240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0083E-6 L -0.18489 0.4773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53" y="2386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36818E-6 L 0.0632 0.216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108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58E-6 L -0.26406 0.220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1100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МОЛОДЕЦ!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3356992"/>
            <a:ext cx="2311077" cy="37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0"/>
            <a:ext cx="226853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238434"/>
            <a:ext cx="1646151" cy="1467818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0072" y="264564"/>
            <a:ext cx="1646237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01763" y="183736"/>
            <a:ext cx="23780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987303"/>
            <a:ext cx="2297545" cy="1369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6869335" y="1784989"/>
            <a:ext cx="1872127" cy="17785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5220072" y="1798821"/>
            <a:ext cx="1289451" cy="1592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true"/>
          </p:cNvPicPr>
          <p:nvPr/>
        </p:nvPicPr>
        <p:blipFill rotWithShape="true">
          <a:blip r:embed="rId10"/>
          <a:srcRect/>
          <a:stretch>
            <a:fillRect/>
          </a:stretch>
        </p:blipFill>
        <p:spPr>
          <a:xfrm>
            <a:off x="3041225" y="1900597"/>
            <a:ext cx="1314751" cy="1385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 0.04324 L 0.30139 0.41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836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8492E-6 L 0.0382 0.378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188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53377E-6 L -0.20017 0.40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202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8483E-6 L -0.40486 0.39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3" y="19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8.41813E-7 L -0.18854 0.174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869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3248193"/>
            <a:ext cx="2554089" cy="359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16632"/>
            <a:ext cx="252412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074" y="2277637"/>
            <a:ext cx="2355813" cy="188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5816" y="221424"/>
            <a:ext cx="207023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86487" y="221424"/>
            <a:ext cx="295751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true"/>
          </p:cNvPicPr>
          <p:nvPr/>
        </p:nvPicPr>
        <p:blipFill rotWithShape="true">
          <a:blip r:embed="rId7"/>
          <a:srcRect/>
          <a:stretch>
            <a:fillRect/>
          </a:stretch>
        </p:blipFill>
        <p:spPr>
          <a:xfrm>
            <a:off x="2701369" y="1877608"/>
            <a:ext cx="1438583" cy="13406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4794095" y="1988840"/>
            <a:ext cx="1719132" cy="13392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6732240" y="2455199"/>
            <a:ext cx="2331432" cy="15260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3583" y="5046919"/>
            <a:ext cx="1884207" cy="17823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65705" y="5488642"/>
            <a:ext cx="1864502" cy="1127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>
            <a:off x="7350116" y="3973260"/>
            <a:ext cx="1095679" cy="1305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>
            <a:off x="611560" y="3804649"/>
            <a:ext cx="2697792" cy="1462162"/>
          </a:xfrm>
          <a:prstGeom prst="rect">
            <a:avLst/>
          </a:prstGeom>
        </p:spPr>
      </p:pic>
      <p:sp>
        <p:nvSpPr>
          <p:cNvPr id="12" name="TextBox 11"/>
          <p:cNvSpPr txBox="true"/>
          <p:nvPr/>
        </p:nvSpPr>
        <p:spPr>
          <a:xfrm>
            <a:off x="1115616" y="4535730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ВЕРНО!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49769E-7 L 0.07882 0.386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931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09158E-6 L 0.36198 0.062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0" y="309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0.02082 L -0.3323 -0.340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5" y="-180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4348E-6 L -0.34792 -0.1533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76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-0.01434 L 0.28559 -0.1193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-5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61" y="0"/>
            <a:ext cx="9144000" cy="6858000"/>
          </a:xfr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ВЕРНО!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3251838"/>
            <a:ext cx="2629718" cy="360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16632"/>
            <a:ext cx="25177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95200"/>
            <a:ext cx="15367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136" y="2780928"/>
            <a:ext cx="1914525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848" y="-171400"/>
            <a:ext cx="13716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229" y="620688"/>
            <a:ext cx="1982829" cy="1368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296" y="2478465"/>
            <a:ext cx="1546746" cy="15467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4860032" y="1643905"/>
            <a:ext cx="2368797" cy="22740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5196" y="4160784"/>
            <a:ext cx="2170231" cy="17882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>
            <a:off x="2222392" y="1967927"/>
            <a:ext cx="1667256" cy="144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04348E-6 L 0.36632 0.378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188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21924E-6 L 0.09045 0.398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1991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75763E-6 L -0.12396 0.35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1755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31082E-6 L -0.36754 0.37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1889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6827E-7 L -0.12604 0.178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89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10222 L 0.36632 -0.08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10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true" noChangeAspect="true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279677" y="1914079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МОЛОДЕЦ!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9304" y="168244"/>
            <a:ext cx="208438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true" noChangeArrowheads="true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303" y="144797"/>
            <a:ext cx="16271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760" y="1268760"/>
            <a:ext cx="2841625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true" noChangeArrowheads="true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8183" y="1354486"/>
            <a:ext cx="1292225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true" noChangeArrowheads="true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799" y="1610396"/>
            <a:ext cx="24574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5068183" y="168244"/>
            <a:ext cx="1955832" cy="13045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68244"/>
            <a:ext cx="2160240" cy="1225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6531180" y="1705256"/>
            <a:ext cx="2555590" cy="1697711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true" noChangeArrowheads="true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64749" y="3752589"/>
            <a:ext cx="2191812" cy="29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3377E-6 L 0.07118 0.55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9" y="2768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022E-6 L -0.38819 0.529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10" y="2648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79 -0.05828 L 0.35243 0.270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82" y="164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8.23312E-7 L 0.0809 0.28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140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95E-6 L -0.13281 0.294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9" y="1473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WPS Presentation</Application>
  <PresentationFormat>Экран (4:3)</PresentationFormat>
  <Paragraphs>17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微软雅黑</vt:lpstr>
      <vt:lpstr>Arial Unicode MS</vt:lpstr>
      <vt:lpstr>Тема Office</vt:lpstr>
      <vt:lpstr>Муниципальное бюджетное дошкольное образовательное учреждение «Центр развития ребенка - детский сад №28 «Огонек» </vt:lpstr>
      <vt:lpstr>        ЦЕЛЬ:  формировать умения и навыки использования бывших в                     употреблении предметов из пластика, стекла, металла, бумаги, как одного из средств ресурсосбережения, а так же необходимость соблюдения правил  экологической безопасности при раздельном сборе мусора</vt:lpstr>
      <vt:lpstr>МОЛОДЕЦ!</vt:lpstr>
      <vt:lpstr>МОЛОДЕЦ!</vt:lpstr>
      <vt:lpstr>PowerPoint 演示文稿</vt:lpstr>
      <vt:lpstr>ВЕРНО!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 «Дошкольный центр развития ребенка № 97 г. Гродно»</dc:title>
  <dc:creator/>
  <cp:lastModifiedBy>vadim</cp:lastModifiedBy>
  <cp:revision>7</cp:revision>
  <dcterms:created xsi:type="dcterms:W3CDTF">2020-08-07T05:06:16Z</dcterms:created>
  <dcterms:modified xsi:type="dcterms:W3CDTF">2020-08-07T05:06:16Z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1049-11.1.0.9615</vt:lpwstr>
  </property>
</Properties>
</file>