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30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4.png"/><Relationship Id="rId7" Type="http://schemas.openxmlformats.org/officeDocument/2006/relationships/image" Target="../media/image1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4.png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6.png"/><Relationship Id="rId7" Type="http://schemas.openxmlformats.org/officeDocument/2006/relationships/image" Target="../media/image14.png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png"/><Relationship Id="rId7" Type="http://schemas.openxmlformats.org/officeDocument/2006/relationships/image" Target="../media/image1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204864"/>
            <a:ext cx="5256584" cy="157504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Игра «Посели героя </a:t>
            </a:r>
            <a:r>
              <a:rPr lang="ru-RU" sz="4000" b="1" dirty="0" smtClean="0">
                <a:solidFill>
                  <a:srgbClr val="FF0000"/>
                </a:solidFill>
              </a:rPr>
              <a:t>мультфильма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</a:rPr>
              <a:t>его декорации»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62068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Муниципальное бюджетное дошкольное образовательное учреждение «Центр развития ребенка – детский сад № 28 «Огонёк»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4869160"/>
            <a:ext cx="3240360" cy="64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Подготовила: воспитатель  группы №7 Грачева А.Н.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5536" y="4045760"/>
            <a:ext cx="1149772" cy="164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3301" y="4133015"/>
            <a:ext cx="1251711" cy="155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2348880"/>
            <a:ext cx="1224136" cy="147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1920" y="5829656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Бердск 2023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2.pn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32041" y="332656"/>
            <a:ext cx="3244624" cy="26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9518\Desktop\Документы\2021-2022 учебный год\Воспитатель года\Мои материалы\Мультфильм  для занятия\Маткриалы для занятия\Дизайн без названия (31)\4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3131840" y="298718"/>
            <a:ext cx="2886019" cy="26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9518\Desktop\Документы\2021-2022 учебный год\Воспитатель года\Мои материалы\Мультфильм  для занятия\Маткриалы для занятия\Дизайн без названия (31)\6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56074" y="3717032"/>
            <a:ext cx="2989442" cy="28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11.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3165115" y="3717032"/>
            <a:ext cx="2989443" cy="28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79518\Desktop\Документы\2021-2022 учебный год\Воспитатель года\Мои материалы\Мультфильм  для занятия\Маткриалы для занятия\Дизайн без названия (31)\8.pn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6154558" y="298719"/>
            <a:ext cx="2787804" cy="26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Дизайн без названия (17).pn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>
            <a:off x="68683" y="330733"/>
            <a:ext cx="2919141" cy="26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Дизайн без названия (18).png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 bwMode="auto">
          <a:xfrm>
            <a:off x="3131841" y="332657"/>
            <a:ext cx="2886018" cy="260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17.png"/>
          <p:cNvPicPr>
            <a:picLocks noChangeAspect="1" noChangeArrowheads="1"/>
          </p:cNvPicPr>
          <p:nvPr/>
        </p:nvPicPr>
        <p:blipFill rotWithShape="1">
          <a:blip r:embed="rId8"/>
          <a:srcRect/>
          <a:stretch>
            <a:fillRect/>
          </a:stretch>
        </p:blipFill>
        <p:spPr bwMode="auto">
          <a:xfrm>
            <a:off x="68683" y="3717032"/>
            <a:ext cx="2976833" cy="278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10.png"/>
          <p:cNvPicPr>
            <a:picLocks noChangeAspect="1" noChangeArrowheads="1"/>
          </p:cNvPicPr>
          <p:nvPr/>
        </p:nvPicPr>
        <p:blipFill rotWithShape="1">
          <a:blip r:embed="rId9"/>
          <a:srcRect/>
          <a:stretch>
            <a:fillRect/>
          </a:stretch>
        </p:blipFill>
        <p:spPr bwMode="auto">
          <a:xfrm>
            <a:off x="3172078" y="3692997"/>
            <a:ext cx="2987503" cy="28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42115" y="29871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3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2.pn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32041" y="332656"/>
            <a:ext cx="3244624" cy="26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9518\Desktop\Документы\2021-2022 учебный год\Воспитатель года\Мои материалы\Мультфильм  для занятия\Маткриалы для занятия\Дизайн без названия (31)\4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3131840" y="298718"/>
            <a:ext cx="2886019" cy="26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9518\Desktop\Документы\2021-2022 учебный год\Воспитатель года\Мои материалы\Мультфильм  для занятия\Маткриалы для занятия\Дизайн без названия (31)\6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56074" y="3717032"/>
            <a:ext cx="2989442" cy="28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11.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3165115" y="3717032"/>
            <a:ext cx="2989443" cy="28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Дизайн без названия (17).pn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68683" y="330733"/>
            <a:ext cx="2919141" cy="26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Дизайн без названия (18).pn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>
            <a:off x="3131841" y="332657"/>
            <a:ext cx="2886018" cy="260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17.png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 bwMode="auto">
          <a:xfrm>
            <a:off x="68683" y="3717032"/>
            <a:ext cx="2976833" cy="278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10.png"/>
          <p:cNvPicPr>
            <a:picLocks noChangeAspect="1" noChangeArrowheads="1"/>
          </p:cNvPicPr>
          <p:nvPr/>
        </p:nvPicPr>
        <p:blipFill rotWithShape="1">
          <a:blip r:embed="rId8"/>
          <a:srcRect/>
          <a:stretch>
            <a:fillRect/>
          </a:stretch>
        </p:blipFill>
        <p:spPr bwMode="auto">
          <a:xfrm>
            <a:off x="3172078" y="3692997"/>
            <a:ext cx="2987503" cy="28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7.png"/>
          <p:cNvPicPr>
            <a:picLocks noChangeAspect="1" noChangeArrowheads="1"/>
          </p:cNvPicPr>
          <p:nvPr/>
        </p:nvPicPr>
        <p:blipFill rotWithShape="1">
          <a:blip r:embed="rId9"/>
          <a:srcRect/>
          <a:stretch>
            <a:fillRect/>
          </a:stretch>
        </p:blipFill>
        <p:spPr bwMode="auto">
          <a:xfrm>
            <a:off x="6276939" y="3312379"/>
            <a:ext cx="2631347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79518\Desktop\Документы\2021-2022 учебный год\Воспитатель года\Мои материалы\Мультфильм  для занятия\Маткриалы для занятия\Дизайн без названия (31)\58.png"/>
          <p:cNvPicPr>
            <a:picLocks noChangeAspect="1" noChangeArrowheads="1"/>
          </p:cNvPicPr>
          <p:nvPr/>
        </p:nvPicPr>
        <p:blipFill rotWithShape="1">
          <a:blip r:embed="rId10"/>
          <a:srcRect/>
          <a:stretch>
            <a:fillRect/>
          </a:stretch>
        </p:blipFill>
        <p:spPr bwMode="auto">
          <a:xfrm>
            <a:off x="6161827" y="291145"/>
            <a:ext cx="2801526" cy="265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42115" y="29871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3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2.pn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32041" y="332656"/>
            <a:ext cx="3244624" cy="26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9518\Desktop\Документы\2021-2022 учебный год\Воспитатель года\Мои материалы\Мультфильм  для занятия\Маткриалы для занятия\Дизайн без названия (31)\4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3131840" y="298718"/>
            <a:ext cx="2886019" cy="26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9518\Desktop\Документы\2021-2022 учебный год\Воспитатель года\Мои материалы\Мультфильм  для занятия\Маткриалы для занятия\Дизайн без названия (31)\6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56074" y="3717032"/>
            <a:ext cx="2989442" cy="28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11.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3165115" y="3717032"/>
            <a:ext cx="2989443" cy="28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Дизайн без названия (17).pn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68683" y="330733"/>
            <a:ext cx="2919141" cy="26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Дизайн без названия (18).pn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>
            <a:off x="3131841" y="332657"/>
            <a:ext cx="2886018" cy="260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17.png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 bwMode="auto">
          <a:xfrm>
            <a:off x="68683" y="3717032"/>
            <a:ext cx="2976833" cy="278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10.png"/>
          <p:cNvPicPr>
            <a:picLocks noChangeAspect="1" noChangeArrowheads="1"/>
          </p:cNvPicPr>
          <p:nvPr/>
        </p:nvPicPr>
        <p:blipFill rotWithShape="1">
          <a:blip r:embed="rId8"/>
          <a:srcRect/>
          <a:stretch>
            <a:fillRect/>
          </a:stretch>
        </p:blipFill>
        <p:spPr bwMode="auto">
          <a:xfrm>
            <a:off x="3172078" y="3692997"/>
            <a:ext cx="2987503" cy="28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79518\Desktop\Документы\2021-2022 учебный год\Воспитатель года\Мои материалы\Мультфильм  для занятия\Маткриалы для занятия\Дизайн без названия (31)\58.png"/>
          <p:cNvPicPr>
            <a:picLocks noChangeAspect="1" noChangeArrowheads="1"/>
          </p:cNvPicPr>
          <p:nvPr/>
        </p:nvPicPr>
        <p:blipFill rotWithShape="1">
          <a:blip r:embed="rId9"/>
          <a:srcRect/>
          <a:stretch>
            <a:fillRect/>
          </a:stretch>
        </p:blipFill>
        <p:spPr bwMode="auto">
          <a:xfrm>
            <a:off x="6161827" y="291145"/>
            <a:ext cx="2801526" cy="265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57.png"/>
          <p:cNvPicPr>
            <a:picLocks noChangeAspect="1" noChangeArrowheads="1"/>
          </p:cNvPicPr>
          <p:nvPr/>
        </p:nvPicPr>
        <p:blipFill rotWithShape="1">
          <a:blip r:embed="rId10"/>
          <a:srcRect/>
          <a:stretch>
            <a:fillRect/>
          </a:stretch>
        </p:blipFill>
        <p:spPr bwMode="auto">
          <a:xfrm>
            <a:off x="6159581" y="291145"/>
            <a:ext cx="2795022" cy="264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340768"/>
            <a:ext cx="8136904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 smtClean="0">
                <a:solidFill>
                  <a:srgbClr val="00B0F0"/>
                </a:solidFill>
              </a:rPr>
              <a:t>    Молодцы!</a:t>
            </a:r>
            <a:endParaRPr lang="ru-RU" sz="6600" b="1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35896" y="2924944"/>
            <a:ext cx="2690533" cy="295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2.pn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32041" y="332656"/>
            <a:ext cx="3244624" cy="26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9518\Desktop\Документы\2021-2022 учебный год\Воспитатель года\Мои материалы\Мультфильм  для занятия\Маткриалы для занятия\Дизайн без названия (31)\4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3131840" y="298718"/>
            <a:ext cx="2886019" cy="26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9518\Desktop\Документы\2021-2022 учебный год\Воспитатель года\Мои материалы\Мультфильм  для занятия\Маткриалы для занятия\Дизайн без названия (31)\6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56074" y="3717032"/>
            <a:ext cx="2989442" cy="28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11.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3165115" y="3717032"/>
            <a:ext cx="2989443" cy="28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79518\Desktop\Документы\2021-2022 учебный год\Воспитатель года\Мои материалы\Мультфильм  для занятия\Маткриалы для занятия\Дизайн без названия (31)\8.pn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6154558" y="298719"/>
            <a:ext cx="2787804" cy="26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74" y="319429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1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332656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2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2115" y="29871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3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74" y="3717031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4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5115" y="3719041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5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2.pn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32041" y="332656"/>
            <a:ext cx="3244624" cy="26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9518\Desktop\Документы\2021-2022 учебный год\Воспитатель года\Мои материалы\Мультфильм  для занятия\Маткриалы для занятия\Дизайн без названия (31)\4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3131840" y="298718"/>
            <a:ext cx="2886019" cy="26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9518\Desktop\Документы\2021-2022 учебный год\Воспитатель года\Мои материалы\Мультфильм  для занятия\Маткриалы для занятия\Дизайн без названия (31)\6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56074" y="3717032"/>
            <a:ext cx="2989442" cy="28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11.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3165115" y="3717032"/>
            <a:ext cx="2989443" cy="28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79518\Desktop\Документы\2021-2022 учебный год\Воспитатель года\Мои материалы\Мультфильм  для занятия\Маткриалы для занятия\Дизайн без названия (31)\8.pn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6154558" y="298719"/>
            <a:ext cx="2787804" cy="26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1.pn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>
            <a:off x="6214082" y="3284984"/>
            <a:ext cx="2728280" cy="34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074" y="319429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1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332656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2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2115" y="29871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3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74" y="3717031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4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5115" y="3719041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5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2.pn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32041" y="332656"/>
            <a:ext cx="3244624" cy="26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9518\Desktop\Документы\2021-2022 учебный год\Воспитатель года\Мои материалы\Мультфильм  для занятия\Маткриалы для занятия\Дизайн без названия (31)\4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3131840" y="298718"/>
            <a:ext cx="2886019" cy="26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9518\Desktop\Документы\2021-2022 учебный год\Воспитатель года\Мои материалы\Мультфильм  для занятия\Маткриалы для занятия\Дизайн без названия (31)\6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56074" y="3717032"/>
            <a:ext cx="2989442" cy="28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11.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3165115" y="3717032"/>
            <a:ext cx="2989443" cy="28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79518\Desktop\Документы\2021-2022 учебный год\Воспитатель года\Мои материалы\Мультфильм  для занятия\Маткриалы для занятия\Дизайн без названия (31)\8.pn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6154558" y="298719"/>
            <a:ext cx="2787804" cy="26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Дизайн без названия (17).pn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>
            <a:off x="68683" y="330733"/>
            <a:ext cx="2919141" cy="26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1840" y="332656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2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2115" y="29871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3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74" y="3717031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4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5115" y="3719041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5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2.pn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32041" y="332656"/>
            <a:ext cx="3244624" cy="26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9518\Desktop\Документы\2021-2022 учебный год\Воспитатель года\Мои материалы\Мультфильм  для занятия\Маткриалы для занятия\Дизайн без названия (31)\4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3131840" y="298718"/>
            <a:ext cx="2886019" cy="26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9518\Desktop\Документы\2021-2022 учебный год\Воспитатель года\Мои материалы\Мультфильм  для занятия\Маткриалы для занятия\Дизайн без названия (31)\6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56074" y="3717032"/>
            <a:ext cx="2989442" cy="28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11.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3165115" y="3717032"/>
            <a:ext cx="2989443" cy="28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79518\Desktop\Документы\2021-2022 учебный год\Воспитатель года\Мои материалы\Мультфильм  для занятия\Маткриалы для занятия\Дизайн без названия (31)\8.pn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6154558" y="298719"/>
            <a:ext cx="2787804" cy="26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Дизайн без названия (17).pn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>
            <a:off x="68683" y="330733"/>
            <a:ext cx="2919141" cy="26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Фигурный плакат &amp;quot;Снежная королева&amp;quot; Ф-5565 Сфера. Канцтовары для детей от 3  лет - купить в интернет-магазин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8886" y="3062858"/>
            <a:ext cx="2563476" cy="367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1840" y="332656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2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2115" y="29871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3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74" y="3717031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4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5115" y="3719041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5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2.pn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32041" y="332656"/>
            <a:ext cx="3244624" cy="26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9518\Desktop\Документы\2021-2022 учебный год\Воспитатель года\Мои материалы\Мультфильм  для занятия\Маткриалы для занятия\Дизайн без названия (31)\4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3131840" y="298718"/>
            <a:ext cx="2886019" cy="26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9518\Desktop\Документы\2021-2022 учебный год\Воспитатель года\Мои материалы\Мультфильм  для занятия\Маткриалы для занятия\Дизайн без названия (31)\6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56074" y="3717032"/>
            <a:ext cx="2989442" cy="28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11.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3165115" y="3717032"/>
            <a:ext cx="2989443" cy="28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79518\Desktop\Документы\2021-2022 учебный год\Воспитатель года\Мои материалы\Мультфильм  для занятия\Маткриалы для занятия\Дизайн без названия (31)\8.pn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6154558" y="298719"/>
            <a:ext cx="2787804" cy="26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Дизайн без названия (17).pn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>
            <a:off x="68683" y="330733"/>
            <a:ext cx="2919141" cy="26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Дизайн без названия (18).png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 bwMode="auto">
          <a:xfrm>
            <a:off x="3131841" y="332657"/>
            <a:ext cx="2886018" cy="260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42115" y="29871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3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74" y="3717031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4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5115" y="3719041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5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2.pn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32041" y="332656"/>
            <a:ext cx="3244624" cy="26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9518\Desktop\Документы\2021-2022 учебный год\Воспитатель года\Мои материалы\Мультфильм  для занятия\Маткриалы для занятия\Дизайн без названия (31)\4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3131840" y="298718"/>
            <a:ext cx="2886019" cy="26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9518\Desktop\Документы\2021-2022 учебный год\Воспитатель года\Мои материалы\Мультфильм  для занятия\Маткриалы для занятия\Дизайн без названия (31)\6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56074" y="3717032"/>
            <a:ext cx="2989442" cy="28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11.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3165115" y="3717032"/>
            <a:ext cx="2989443" cy="28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79518\Desktop\Документы\2021-2022 учебный год\Воспитатель года\Мои материалы\Мультфильм  для занятия\Маткриалы для занятия\Дизайн без названия (31)\8.pn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6154558" y="298719"/>
            <a:ext cx="2787804" cy="26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Дизайн без названия (17).pn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>
            <a:off x="68683" y="330733"/>
            <a:ext cx="2919141" cy="26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Дизайн без названия (18).png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 bwMode="auto">
          <a:xfrm>
            <a:off x="3131841" y="332657"/>
            <a:ext cx="2886018" cy="260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5.png"/>
          <p:cNvPicPr>
            <a:picLocks noChangeAspect="1" noChangeArrowheads="1"/>
          </p:cNvPicPr>
          <p:nvPr/>
        </p:nvPicPr>
        <p:blipFill rotWithShape="1">
          <a:blip r:embed="rId8"/>
          <a:srcRect/>
          <a:stretch>
            <a:fillRect/>
          </a:stretch>
        </p:blipFill>
        <p:spPr bwMode="auto">
          <a:xfrm flipH="1">
            <a:off x="6396332" y="2996952"/>
            <a:ext cx="2546030" cy="376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42115" y="29871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3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74" y="3717031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4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5115" y="3719041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5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2.pn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32041" y="332656"/>
            <a:ext cx="3244624" cy="26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9518\Desktop\Документы\2021-2022 учебный год\Воспитатель года\Мои материалы\Мультфильм  для занятия\Маткриалы для занятия\Дизайн без названия (31)\4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3131840" y="298718"/>
            <a:ext cx="2886019" cy="26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9518\Desktop\Документы\2021-2022 учебный год\Воспитатель года\Мои материалы\Мультфильм  для занятия\Маткриалы для занятия\Дизайн без названия (31)\6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56074" y="3717032"/>
            <a:ext cx="2989442" cy="28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11.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3165115" y="3717032"/>
            <a:ext cx="2989443" cy="28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79518\Desktop\Документы\2021-2022 учебный год\Воспитатель года\Мои материалы\Мультфильм  для занятия\Маткриалы для занятия\Дизайн без названия (31)\8.pn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6154558" y="298719"/>
            <a:ext cx="2787804" cy="26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Дизайн без названия (17).pn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>
            <a:off x="68683" y="330733"/>
            <a:ext cx="2919141" cy="26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Дизайн без названия (18).png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 bwMode="auto">
          <a:xfrm>
            <a:off x="3131841" y="332657"/>
            <a:ext cx="2886018" cy="260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17.png"/>
          <p:cNvPicPr>
            <a:picLocks noChangeAspect="1" noChangeArrowheads="1"/>
          </p:cNvPicPr>
          <p:nvPr/>
        </p:nvPicPr>
        <p:blipFill rotWithShape="1">
          <a:blip r:embed="rId8"/>
          <a:srcRect/>
          <a:stretch>
            <a:fillRect/>
          </a:stretch>
        </p:blipFill>
        <p:spPr bwMode="auto">
          <a:xfrm>
            <a:off x="68683" y="3717032"/>
            <a:ext cx="2976833" cy="278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42115" y="29871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3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5115" y="3719041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5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2.pn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32041" y="332656"/>
            <a:ext cx="3244624" cy="26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9518\Desktop\Документы\2021-2022 учебный год\Воспитатель года\Мои материалы\Мультфильм  для занятия\Маткриалы для занятия\Дизайн без названия (31)\4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3131840" y="298718"/>
            <a:ext cx="2886019" cy="26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9518\Desktop\Документы\2021-2022 учебный год\Воспитатель года\Мои материалы\Мультфильм  для занятия\Маткриалы для занятия\Дизайн без названия (31)\6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56074" y="3717032"/>
            <a:ext cx="2989442" cy="28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11.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3165115" y="3717032"/>
            <a:ext cx="2989443" cy="28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79518\Desktop\Документы\2021-2022 учебный год\Воспитатель года\Мои материалы\Мультфильм  для занятия\Маткриалы для занятия\Дизайн без названия (31)\8.pn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6154558" y="298719"/>
            <a:ext cx="2787804" cy="26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Дизайн без названия (17).pn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>
            <a:off x="68683" y="330733"/>
            <a:ext cx="2919141" cy="26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Дизайн без названия (18).png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 bwMode="auto">
          <a:xfrm>
            <a:off x="3131841" y="332657"/>
            <a:ext cx="2886018" cy="260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17.png"/>
          <p:cNvPicPr>
            <a:picLocks noChangeAspect="1" noChangeArrowheads="1"/>
          </p:cNvPicPr>
          <p:nvPr/>
        </p:nvPicPr>
        <p:blipFill rotWithShape="1">
          <a:blip r:embed="rId8"/>
          <a:srcRect/>
          <a:stretch>
            <a:fillRect/>
          </a:stretch>
        </p:blipFill>
        <p:spPr bwMode="auto">
          <a:xfrm>
            <a:off x="68683" y="3717032"/>
            <a:ext cx="2976833" cy="278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79518\Desktop\Документы\2021-2022 учебный год\Воспитатель года\Мои материалы\Мультфильм  для занятия\Маткриалы для занятия\Дизайн без названия (31)\12.png"/>
          <p:cNvPicPr>
            <a:picLocks noChangeAspect="1" noChangeArrowheads="1"/>
          </p:cNvPicPr>
          <p:nvPr/>
        </p:nvPicPr>
        <p:blipFill rotWithShape="1">
          <a:blip r:embed="rId9"/>
          <a:srcRect/>
          <a:stretch>
            <a:fillRect/>
          </a:stretch>
        </p:blipFill>
        <p:spPr bwMode="auto">
          <a:xfrm>
            <a:off x="6516216" y="3040571"/>
            <a:ext cx="2160240" cy="365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42115" y="29871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3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5115" y="3719041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5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WPS Presentation</Application>
  <PresentationFormat>Экран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Calibri</vt:lpstr>
      <vt:lpstr>Microsoft YaHei</vt:lpstr>
      <vt:lpstr>Droid Sans Fallback</vt:lpstr>
      <vt:lpstr>Arial Unicode MS</vt:lpstr>
      <vt:lpstr>Тема Office</vt:lpstr>
      <vt:lpstr>Игра «Посели героя мультфильма  в его декорации»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Кабанова</dc:creator>
  <cp:lastModifiedBy>vadim</cp:lastModifiedBy>
  <cp:revision>15</cp:revision>
  <dcterms:created xsi:type="dcterms:W3CDTF">2023-02-26T12:28:06Z</dcterms:created>
  <dcterms:modified xsi:type="dcterms:W3CDTF">2023-02-26T12:28:06Z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1049-11.1.0.11664</vt:lpwstr>
  </property>
</Properties>
</file>