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3" r:id="rId3"/>
    <p:sldId id="279" r:id="rId4"/>
    <p:sldId id="316" r:id="rId6"/>
    <p:sldId id="268" r:id="rId7"/>
    <p:sldId id="318" r:id="rId8"/>
    <p:sldId id="319" r:id="rId9"/>
    <p:sldId id="308" r:id="rId10"/>
    <p:sldId id="302" r:id="rId11"/>
    <p:sldId id="317" r:id="rId12"/>
    <p:sldId id="310" r:id="rId13"/>
    <p:sldId id="306" r:id="rId14"/>
    <p:sldId id="265" r:id="rId15"/>
    <p:sldId id="267" r:id="rId16"/>
    <p:sldId id="314" r:id="rId17"/>
    <p:sldId id="315" r:id="rId18"/>
    <p:sldId id="313" r:id="rId19"/>
    <p:sldId id="312" r:id="rId20"/>
    <p:sldId id="320" r:id="rId21"/>
    <p:sldId id="285" r:id="rId22"/>
    <p:sldId id="286" r:id="rId23"/>
    <p:sldId id="321" r:id="rId24"/>
    <p:sldId id="322" r:id="rId25"/>
    <p:sldId id="323" r:id="rId26"/>
    <p:sldId id="259" r:id="rId27"/>
    <p:sldId id="296" r:id="rId28"/>
    <p:sldId id="257" r:id="rId29"/>
    <p:sldId id="307" r:id="rId30"/>
    <p:sldId id="261" r:id="rId31"/>
    <p:sldId id="299" r:id="rId32"/>
    <p:sldId id="305" r:id="rId33"/>
    <p:sldId id="303" r:id="rId34"/>
    <p:sldId id="309" r:id="rId35"/>
    <p:sldId id="311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192FF"/>
    <a:srgbClr val="FF9A05"/>
    <a:srgbClr val="15A731"/>
    <a:srgbClr val="19C139"/>
    <a:srgbClr val="1E4EE6"/>
    <a:srgbClr val="12D2EC"/>
    <a:srgbClr val="FF0000"/>
    <a:srgbClr val="CC00FF"/>
    <a:srgbClr val="FF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FD1C-6B9E-47E9-B1FC-3963E1CBC3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AC8A-059A-430B-BCF6-A51AA2A04F0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AC8A-059A-430B-BCF6-A51AA2A04F0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9FFB0"/>
            </a:gs>
            <a:gs pos="50000">
              <a:srgbClr val="FFB3FF"/>
            </a:gs>
            <a:gs pos="100000">
              <a:srgbClr val="85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6192688" cy="19442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</a:rPr>
              <a:t>Группа «Бабочки»</a:t>
            </a:r>
            <a:br>
              <a:rPr lang="ru-RU" sz="54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в 2021-2022 учебном году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000" dirty="0">
              <a:solidFill>
                <a:srgbClr val="FF3399"/>
              </a:solidFill>
            </a:endParaRPr>
          </a:p>
        </p:txBody>
      </p:sp>
      <p:pic>
        <p:nvPicPr>
          <p:cNvPr id="4" name="Picture 4" descr="1-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732240" y="90872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ребенка - детский сад №28 </a:t>
            </a:r>
            <a:r>
              <a:rPr lang="ru-RU" sz="1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Огонек</a:t>
            </a:r>
            <a:r>
              <a:rPr lang="ru-RU" sz="1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5719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группы №7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А.Н.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296144" cy="111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На физкультуре проявляли ловкость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146" name="Picture 2" descr="C:\Users\Окна\Desktop\Папка мамы\2021-22 младшая\фото\IMG_20210927_09093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91546" y="4005064"/>
            <a:ext cx="4728525" cy="26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кна\Desktop\Папка мамы\2021-22 младшая\фото\IMG_20210920_090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736" y="1772816"/>
            <a:ext cx="4532391" cy="25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15701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На плавание - гибкость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1027" name="Picture 3" descr="D:\работа огонек\21-22 фото итог\IMG_20220422_101019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211960" y="1628800"/>
            <a:ext cx="4248472" cy="23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та огонек\21-22 фото итог\IMG_20220422_100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933056"/>
            <a:ext cx="498680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октябре провели п</a:t>
            </a:r>
            <a:r>
              <a:rPr lang="ru-RU" b="1" dirty="0" smtClean="0">
                <a:solidFill>
                  <a:srgbClr val="0070C0"/>
                </a:solidFill>
              </a:rPr>
              <a:t>роект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«</a:t>
            </a:r>
            <a:r>
              <a:rPr lang="ru-RU" b="1" dirty="0" smtClean="0">
                <a:solidFill>
                  <a:srgbClr val="FF3399"/>
                </a:solidFill>
              </a:rPr>
              <a:t>Моя любимая сказка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1520" y="2132856"/>
            <a:ext cx="2019296" cy="35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Окна\Desktop\Папка мамы\2021-22 младшая\фото\проект по сказкам\1647314569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293096"/>
            <a:ext cx="3992444" cy="22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на\Desktop\Папка мамы\2021-22 младшая\фото\проект по сказкам\16473145935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700808"/>
            <a:ext cx="3868431" cy="21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В декабре вместе  украшали группу</a:t>
            </a:r>
            <a:br>
              <a:rPr lang="ru-RU" sz="40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п</a:t>
            </a:r>
            <a:r>
              <a:rPr lang="ru-RU" sz="4000" b="1" dirty="0" smtClean="0">
                <a:solidFill>
                  <a:srgbClr val="FF3399"/>
                </a:solidFill>
              </a:rPr>
              <a:t>роект </a:t>
            </a:r>
            <a:r>
              <a:rPr lang="ru-RU" sz="4000" b="1" dirty="0" smtClean="0">
                <a:solidFill>
                  <a:srgbClr val="FF3399"/>
                </a:solidFill>
              </a:rPr>
              <a:t>«Новогодняя игрушка»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 descr="D:\работа огонек\21-22 фото итог\новог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187624" y="153352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99"/>
                </a:solidFill>
              </a:rPr>
              <a:t>Весной мы знакомились со свойствами камней, глины и песка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10242" name="Picture 2" descr="D:\работа огонек\21-22 фото итог\IMG_20220401_113229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940152" y="2127474"/>
            <a:ext cx="25487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работа огонек\21-22 фото итог\IMG_20220401_104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924944"/>
            <a:ext cx="4392488" cy="24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908720"/>
            <a:ext cx="8651304" cy="508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Проект «Мы - </a:t>
            </a:r>
            <a:r>
              <a:rPr lang="ru-RU" sz="4000" b="1" dirty="0">
                <a:solidFill>
                  <a:srgbClr val="FF3399"/>
                </a:solidFill>
              </a:rPr>
              <a:t>маленькие исследователи»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444208" y="1628800"/>
            <a:ext cx="25546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D:\работа огонек\21-22 фото итог\IMG_20220401_094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17876"/>
            <a:ext cx="24176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работа огонек\21-22 фото итог\IMG_20220401_113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420888"/>
            <a:ext cx="2297175" cy="40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 огонек\21-22 фото итог\IMG-20220414-WA000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940152" y="908720"/>
            <a:ext cx="2908418" cy="3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та огонек\21-22 фото итог\IMG-20220326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212976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бота огонек\21-22 фото итог\IMG-20220407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757" y="620687"/>
            <a:ext cx="2645786" cy="35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Весной мы посадили огород на окне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8195" name="Picture 3" descr="D:\работа огонек\21-22 фото итог\IMG_20220211_10411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355976" y="3068960"/>
            <a:ext cx="4463169" cy="25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бота огонек\21-22 фото итог\IMG_20220311_161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59" y="1714444"/>
            <a:ext cx="3384377" cy="60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796950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И вырастили урожай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147" name="Picture 3" descr="D:\работа огонек\21-22 фото итог\IMG_20220408_071343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932040" y="1779129"/>
            <a:ext cx="2808312" cy="49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та огонек\21-22 фото итог\IMG_20220321_092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628800"/>
            <a:ext cx="2892971" cy="51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В декабре у нас была экскурсия на кухню детского сада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6146" name="Picture 2" descr="D:\работа огонек\21-22 фото итог\IMG_20220121_15205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6096" y="1935252"/>
            <a:ext cx="2520280" cy="44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та огонек\21-22 фото итог\IMG_20220121_151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14302"/>
            <a:ext cx="2376264" cy="42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15A7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мы многое узнали и многому научились! Мы участвовали в проектах, конкурсах, </a:t>
            </a:r>
            <a:r>
              <a:rPr lang="ru-RU" b="1" dirty="0" smtClean="0">
                <a:solidFill>
                  <a:srgbClr val="15A7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экскурсиях!  </a:t>
            </a:r>
            <a:br>
              <a:rPr lang="ru-RU" b="1" dirty="0" smtClean="0">
                <a:solidFill>
                  <a:srgbClr val="15A7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5A7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верите - посмотрите сами!</a:t>
            </a:r>
            <a:endParaRPr lang="ru-RU" dirty="0" smtClean="0">
              <a:solidFill>
                <a:srgbClr val="15A73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" name="Picture 2" descr="C:\Users\Окна\Desktop\Папка мамы\2021-22 младшая\фото\общее фото осень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3688" y="2708920"/>
            <a:ext cx="5620744" cy="37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840760" cy="6120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FF"/>
                </a:solidFill>
              </a:rPr>
              <a:t>В мае мы ходили в березовую рощу</a:t>
            </a:r>
            <a:endParaRPr lang="ru-RU" sz="3200" b="1" dirty="0">
              <a:solidFill>
                <a:srgbClr val="CC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5338936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работа огонек\21-22 фото итог\IMG-20220513-WA00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1484784"/>
            <a:ext cx="3707143" cy="49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та огонек\21-22 фото итог\IMG-20220513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88023" y="1556792"/>
            <a:ext cx="3630045" cy="48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99"/>
                </a:solidFill>
              </a:rPr>
              <a:t>Мы смотрели сказки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9218" name="Picture 2" descr="C:\Users\Окна\Desktop\Папка мамы\2021-22 младшая\фото\драматизация\1639315226196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55576" y="1844823"/>
            <a:ext cx="7056784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008112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И сами их показывали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99899" y="1556792"/>
            <a:ext cx="77981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6529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У нас появился пальчиковый театр и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 театр на ложках.  Его сделали наши мамы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11266" name="Picture 2" descr="D:\работа огонек\21-22 фото итог\IMG_20220125_17584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71600" y="1988840"/>
            <a:ext cx="25487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работа огонек\21-22 фото итог\IMG_20220208_074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132856"/>
            <a:ext cx="2583194" cy="45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A05"/>
                </a:solidFill>
              </a:rPr>
              <a:t>Мы вместе отмечали праздники</a:t>
            </a:r>
            <a:endParaRPr lang="ru-RU" b="1" dirty="0">
              <a:solidFill>
                <a:srgbClr val="FF9A05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61500" y="1852424"/>
            <a:ext cx="5834836" cy="387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192FF"/>
                </a:solidFill>
              </a:rPr>
              <a:t>П</a:t>
            </a:r>
            <a:r>
              <a:rPr lang="ru-RU" b="1" dirty="0" smtClean="0">
                <a:solidFill>
                  <a:srgbClr val="0192FF"/>
                </a:solidFill>
              </a:rPr>
              <a:t>оздравляли пап с Днем защитника Отечества</a:t>
            </a:r>
            <a:endParaRPr lang="ru-RU" b="1" dirty="0">
              <a:solidFill>
                <a:srgbClr val="0192FF"/>
              </a:solidFill>
            </a:endParaRPr>
          </a:p>
        </p:txBody>
      </p:sp>
      <p:pic>
        <p:nvPicPr>
          <p:cNvPr id="8194" name="Picture 2" descr="C:\Users\Окна\Desktop\Папка мамы\2021-22 младшая\23 2022\IMG_20220217_10370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0788" y="2049386"/>
            <a:ext cx="4464496" cy="25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на\Desktop\Папка мамы\2021-22 младшая\23 2022\IMG_20220217_105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023252"/>
            <a:ext cx="4602521" cy="2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Мам с 8 </a:t>
            </a:r>
            <a:r>
              <a:rPr lang="ru-RU" b="1" dirty="0" smtClean="0">
                <a:solidFill>
                  <a:srgbClr val="FF3399"/>
                </a:solidFill>
              </a:rPr>
              <a:t>марта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2050" name="Picture 2" descr="D:\работа огонек\21-22 фото итог\DSC_815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600" y="1628800"/>
            <a:ext cx="7128792" cy="4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</a:rPr>
              <a:t>Весеннее развлечение</a:t>
            </a:r>
            <a:endParaRPr lang="ru-RU" sz="3600" b="1" dirty="0">
              <a:solidFill>
                <a:srgbClr val="FF3399"/>
              </a:solidFill>
            </a:endParaRPr>
          </a:p>
        </p:txBody>
      </p:sp>
      <p:pic>
        <p:nvPicPr>
          <p:cNvPr id="3074" name="Picture 2" descr="D:\работа огонек\21-22 фото итог\DSC_68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457489"/>
            <a:ext cx="3961094" cy="26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 огонек\21-22 фото итог\DSC_6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550012"/>
            <a:ext cx="4345941" cy="29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 огонек\21-22 фото итог\DSC_6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868" y="1457489"/>
            <a:ext cx="3507315" cy="23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192FF"/>
                </a:solidFill>
              </a:rPr>
              <a:t>Мы  много гуляли! </a:t>
            </a:r>
            <a:br>
              <a:rPr lang="ru-RU" sz="3600" b="1" dirty="0" smtClean="0">
                <a:solidFill>
                  <a:srgbClr val="0192FF"/>
                </a:solidFill>
              </a:rPr>
            </a:br>
            <a:r>
              <a:rPr lang="ru-RU" sz="3600" b="1" dirty="0" smtClean="0">
                <a:solidFill>
                  <a:srgbClr val="0192FF"/>
                </a:solidFill>
              </a:rPr>
              <a:t>Осенью</a:t>
            </a:r>
            <a:endParaRPr lang="ru-RU" sz="3600" b="1" dirty="0">
              <a:solidFill>
                <a:srgbClr val="0192FF"/>
              </a:solidFill>
            </a:endParaRPr>
          </a:p>
        </p:txBody>
      </p:sp>
      <p:pic>
        <p:nvPicPr>
          <p:cNvPr id="5123" name="Picture 3" descr="C:\Users\Окна\Desktop\Папка мамы\2021-22 младшая\фото\IMG_20211025_1055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181541" y="2418858"/>
            <a:ext cx="4592275" cy="34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кна\Desktop\Папка мамы\2021-22 младшая\фото\IMG_20211025_105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14706" y="3040369"/>
            <a:ext cx="4595960" cy="25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908720"/>
            <a:ext cx="561662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192FF"/>
                </a:solidFill>
              </a:rPr>
              <a:t>Зимой </a:t>
            </a:r>
            <a:endParaRPr lang="ru-RU" dirty="0">
              <a:solidFill>
                <a:srgbClr val="0192FF"/>
              </a:solidFill>
            </a:endParaRPr>
          </a:p>
        </p:txBody>
      </p:sp>
      <p:pic>
        <p:nvPicPr>
          <p:cNvPr id="9219" name="Picture 3" descr="D:\работа огонек\21-22 фото итог\IMG_20220117_1113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8104" y="1484784"/>
            <a:ext cx="2808312" cy="49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абота огонек\21-22 фото итог\IMG_20220117_105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9552" y="1210720"/>
            <a:ext cx="2808312" cy="49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3399"/>
                </a:solidFill>
              </a:rPr>
              <a:t>М</a:t>
            </a:r>
            <a:r>
              <a:rPr lang="ru-RU" b="1" dirty="0" smtClean="0">
                <a:solidFill>
                  <a:srgbClr val="FF3399"/>
                </a:solidFill>
              </a:rPr>
              <a:t>ы пришли в сад такими малышами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1026" name="Picture 2" descr="C:\Users\Окна\Desktop\Папка мамы\2021-22 младшая\фото\IMG_20210920_090613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353873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192FF"/>
                </a:solidFill>
              </a:rPr>
              <a:t>Весной</a:t>
            </a:r>
            <a:endParaRPr lang="ru-RU" dirty="0">
              <a:solidFill>
                <a:srgbClr val="0192FF"/>
              </a:solidFill>
            </a:endParaRPr>
          </a:p>
        </p:txBody>
      </p:sp>
      <p:pic>
        <p:nvPicPr>
          <p:cNvPr id="8194" name="Picture 2" descr="D:\работа огонек\21-22 фото итог\IMG_20220512_1119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8104" y="1877215"/>
            <a:ext cx="2662136" cy="47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бота огонек\21-22 фото итог\IMG_20220512_111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75" y="764704"/>
            <a:ext cx="4010547" cy="22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94" y="3033739"/>
            <a:ext cx="2040811" cy="362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192FF"/>
                </a:solidFill>
              </a:rPr>
              <a:t>На прогулках - трудились</a:t>
            </a:r>
            <a:endParaRPr lang="ru-RU" dirty="0">
              <a:solidFill>
                <a:srgbClr val="0192FF"/>
              </a:solidFill>
            </a:endParaRPr>
          </a:p>
        </p:txBody>
      </p:sp>
      <p:pic>
        <p:nvPicPr>
          <p:cNvPr id="10242" name="Picture 2" descr="D:\работа огонек\21-22 фото итог\IMG_20220427_11133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4048" y="1628800"/>
            <a:ext cx="2687034" cy="47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та огонек\21-22 фото итог\IMG_20220117_11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227" y="1484784"/>
            <a:ext cx="2880320" cy="51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012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В группе играли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5122" name="Picture 2" descr="C:\Users\Окна\Desktop\Папка мамы\2021-22 младшая\фото\IMG_20210902_08003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125173" y="2694291"/>
            <a:ext cx="5013820" cy="28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работа огонек\21-22 фото итог\IMG_20220329_091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76056" y="1556792"/>
            <a:ext cx="2743238" cy="48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Вместе отмечали дни рождения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7171" name="Picture 3" descr="D:\работа огонек\21-22 фото итог\IMG_20220414_10100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95536" y="1484784"/>
            <a:ext cx="4752528" cy="26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та огонек\21-22 фото итог\IMG_20220414_101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4221088"/>
            <a:ext cx="4248472" cy="23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589240"/>
            <a:ext cx="8280920" cy="7920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800" b="1" dirty="0" smtClean="0">
                <a:solidFill>
                  <a:srgbClr val="FF3399"/>
                </a:solidFill>
              </a:rPr>
              <a:t>Мы стали на год старше и переходим</a:t>
            </a:r>
            <a:endParaRPr lang="ru-RU" sz="3800" b="1" dirty="0" smtClean="0">
              <a:solidFill>
                <a:srgbClr val="FF3399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3399"/>
                </a:solidFill>
              </a:rPr>
              <a:t> </a:t>
            </a:r>
            <a:r>
              <a:rPr lang="ru-RU" sz="3800" b="1" dirty="0" smtClean="0">
                <a:solidFill>
                  <a:srgbClr val="FF3399"/>
                </a:solidFill>
              </a:rPr>
              <a:t>в среднюю </a:t>
            </a:r>
            <a:r>
              <a:rPr lang="ru-RU" sz="3800" b="1" dirty="0" smtClean="0">
                <a:solidFill>
                  <a:srgbClr val="FF3399"/>
                </a:solidFill>
              </a:rPr>
              <a:t>группу, где нас ждет много новых интересных открытий!</a:t>
            </a:r>
            <a:endParaRPr lang="ru-RU" sz="3800" b="1" dirty="0" smtClean="0">
              <a:solidFill>
                <a:srgbClr val="FF3399"/>
              </a:solidFill>
            </a:endParaRPr>
          </a:p>
        </p:txBody>
      </p:sp>
      <p:pic>
        <p:nvPicPr>
          <p:cNvPr id="11266" name="Picture 2" descr="D:\работа огонек\21-22 фото итог\IMG_20220511_1421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3641" y="1124744"/>
            <a:ext cx="6902455" cy="4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Осенью нам трудно было одеваться и иногда </a:t>
            </a:r>
            <a:r>
              <a:rPr lang="ru-RU" sz="4000" b="1" dirty="0" smtClean="0">
                <a:solidFill>
                  <a:srgbClr val="FF3399"/>
                </a:solidFill>
              </a:rPr>
              <a:t> </a:t>
            </a:r>
            <a:r>
              <a:rPr lang="ru-RU" sz="4000" b="1" dirty="0" smtClean="0">
                <a:solidFill>
                  <a:srgbClr val="FF3399"/>
                </a:solidFill>
              </a:rPr>
              <a:t>мы </a:t>
            </a:r>
            <a:r>
              <a:rPr lang="ru-RU" sz="4000" b="1" dirty="0" smtClean="0">
                <a:solidFill>
                  <a:srgbClr val="FF3399"/>
                </a:solidFill>
              </a:rPr>
              <a:t>делали</a:t>
            </a:r>
            <a:r>
              <a:rPr lang="ru-RU" sz="4000" b="1" dirty="0" smtClean="0">
                <a:solidFill>
                  <a:srgbClr val="FF3399"/>
                </a:solidFill>
              </a:rPr>
              <a:t> </a:t>
            </a:r>
            <a:r>
              <a:rPr lang="ru-RU" sz="4000" b="1" dirty="0" smtClean="0">
                <a:solidFill>
                  <a:srgbClr val="FF3399"/>
                </a:solidFill>
              </a:rPr>
              <a:t>так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4098" name="Picture 2" descr="C:\Users\Окна\Desktop\Папка мамы\2021-22 младшая\фото\IMG_20210916_1027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3648" y="1916832"/>
            <a:ext cx="7055950" cy="39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08504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За год мы научились быстро одеваться 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и не только делаем это сами, 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но и помогаем товарищам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4099" name="Picture 3" descr="D:\работа огонек\21-22 фото итог\IMG_20220517_155459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228184" y="2517498"/>
            <a:ext cx="2232247" cy="37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та огонек\21-22 фото итог\IMG_20220318_101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32" y="2514013"/>
            <a:ext cx="5760640" cy="32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Мы много занимались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4" name="Picture 3" descr="D:\работа огонек\21-22 фото итог\IMG_20220420_092556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71600" y="1905415"/>
            <a:ext cx="7560840" cy="42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3399"/>
                </a:solidFill>
              </a:rPr>
              <a:t>Клеили, рисовали, писали в тетрадях</a:t>
            </a:r>
            <a:endParaRPr lang="ru-RU" sz="4000" dirty="0">
              <a:solidFill>
                <a:srgbClr val="FF3399"/>
              </a:solidFill>
            </a:endParaRPr>
          </a:p>
        </p:txBody>
      </p:sp>
      <p:pic>
        <p:nvPicPr>
          <p:cNvPr id="4100" name="Picture 4" descr="D:\работа огонек\21-22 фото итог\IMG_20220211_10523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860032" y="1725695"/>
            <a:ext cx="2664296" cy="47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работа огонек\21-22 фото итог\IMG_20220415_104157_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3529705" cy="47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4261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192FF"/>
                </a:solidFill>
              </a:rPr>
              <a:t>На </a:t>
            </a:r>
            <a:r>
              <a:rPr lang="ru-RU" sz="3600" b="1" dirty="0" smtClean="0">
                <a:solidFill>
                  <a:srgbClr val="0192FF"/>
                </a:solidFill>
              </a:rPr>
              <a:t>занятиях </a:t>
            </a:r>
            <a:r>
              <a:rPr lang="ru-RU" sz="3600" b="1" dirty="0" smtClean="0">
                <a:solidFill>
                  <a:srgbClr val="0192FF"/>
                </a:solidFill>
              </a:rPr>
              <a:t>всегда старались</a:t>
            </a:r>
            <a:endParaRPr lang="ru-RU" sz="3600" b="1" dirty="0">
              <a:solidFill>
                <a:srgbClr val="0192FF"/>
              </a:solidFill>
            </a:endParaRPr>
          </a:p>
        </p:txBody>
      </p:sp>
      <p:pic>
        <p:nvPicPr>
          <p:cNvPr id="2050" name="Picture 2" descr="C:\Users\Окна\Desktop\Папка мамы\2021-22 младшая\фото\IMG_20210909_1110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6917" y="1484784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04864"/>
            <a:ext cx="3816424" cy="1872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После рисования иногда 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выглядели так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2051" name="Picture 3" descr="D:\работа огонек\21-22 фото итог\IMG_20220120_10502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835696" y="1700808"/>
            <a:ext cx="25487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WPS Presentation</Application>
  <PresentationFormat>Экран (4:3)</PresentationFormat>
  <Paragraphs>75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Группа «Бабочки» в 2021-2022 учебном году </vt:lpstr>
      <vt:lpstr>PowerPoint 演示文稿</vt:lpstr>
      <vt:lpstr>Мы пришли в сад такими малышами</vt:lpstr>
      <vt:lpstr>Осенью нам трудно было одеваться и иногда  мы делали так</vt:lpstr>
      <vt:lpstr>За год мы научились быстро одеваться  и не только делаем это сами,  но и помогаем товарищам</vt:lpstr>
      <vt:lpstr>Мы много занимались</vt:lpstr>
      <vt:lpstr>Клеили, рисовали, писали в тетрадях</vt:lpstr>
      <vt:lpstr>На занятиях всегда старались</vt:lpstr>
      <vt:lpstr>После рисования иногда  выглядели так</vt:lpstr>
      <vt:lpstr>На физкультуре проявляли ловкость</vt:lpstr>
      <vt:lpstr>На плавание - гибкость</vt:lpstr>
      <vt:lpstr>В октябре провели проект  «Моя любимая сказка»</vt:lpstr>
      <vt:lpstr>В декабре вместе  украшали группу проект «Новогодняя игрушка» </vt:lpstr>
      <vt:lpstr>Весной мы знакомились со свойствами камней, глины и песка</vt:lpstr>
      <vt:lpstr>Проект «Мы - маленькие исследователи»</vt:lpstr>
      <vt:lpstr>PowerPoint 演示文稿</vt:lpstr>
      <vt:lpstr>Весной мы посадили огород на окне</vt:lpstr>
      <vt:lpstr>И вырастили урожай</vt:lpstr>
      <vt:lpstr>В декабре у нас была экскурсия на кухню детского сада</vt:lpstr>
      <vt:lpstr>В мае мы ходили в березовую рощу</vt:lpstr>
      <vt:lpstr>Мы смотрели сказки</vt:lpstr>
      <vt:lpstr>И сами их показывали</vt:lpstr>
      <vt:lpstr>У нас появился пальчиковый театр и  театр на ложках.  Его сделали наши мамы</vt:lpstr>
      <vt:lpstr>Мы вместе отмечали праздники</vt:lpstr>
      <vt:lpstr>Поздравляли пап с Днем защитника Отечества</vt:lpstr>
      <vt:lpstr>Мам с 8 марта</vt:lpstr>
      <vt:lpstr>Весеннее развлечение</vt:lpstr>
      <vt:lpstr>Мы  много гуляли!  Осенью</vt:lpstr>
      <vt:lpstr>Зимой </vt:lpstr>
      <vt:lpstr>Весной</vt:lpstr>
      <vt:lpstr>На прогулках - трудились</vt:lpstr>
      <vt:lpstr>В группе играли</vt:lpstr>
      <vt:lpstr>Вместе отмечали дни рождения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2015-2016 учебном году</dc:title>
  <dc:creator>Человек</dc:creator>
  <cp:lastModifiedBy>vadim</cp:lastModifiedBy>
  <cp:revision>27</cp:revision>
  <dcterms:created xsi:type="dcterms:W3CDTF">2022-10-17T13:50:46Z</dcterms:created>
  <dcterms:modified xsi:type="dcterms:W3CDTF">2022-10-17T13:50:46Z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