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</p:sldIdLst>
  <p:sldSz cx="6858000" cy="9906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470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849A-CDB7-4E12-99F5-8728E2FA0C0D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B293-4A9E-4B3B-862E-68351241A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F00B7-391D-45A9-BB56-C4850BB3C80E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8F39-E558-46AA-8E84-6F21B9317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0FAE-99F5-4A6B-A692-9B846085FD1B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8757-41CF-4855-8E3A-FCC4E0111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C0FE-2F36-4C41-B875-74B069070F62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865A-168E-4BBB-BE01-947DDBA50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42C59-11DE-4FEE-83D8-19AEF3202F57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0446-1731-4A08-987A-CDA2A2707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7D96-92ED-43D5-9700-99AFAA04FBD4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39C5-3F4B-4288-88E4-C73476B3F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35D4-6AF9-4872-AA92-ADE4F5364861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CB40-E083-446D-B434-E33107DDE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AB0CA-EAB2-4248-9242-BF2A779F54C8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20A3-9DD9-4D8F-83F7-EA65A14E7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3330-4FEA-44EE-BBE9-8D2BF51B5C68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CA8B-6C41-446A-BEF1-A7C1FA079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4D1D-0B70-40AF-9180-B43F8A16CC4C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B335B-87B2-4AFE-ACB7-3C8B180FB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2BFD-0B9F-4A52-B898-D29EAB8A22F5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0F00-AAFC-490E-B3C8-3041D6968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527050"/>
            <a:ext cx="5915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4E8612-5FEE-46E0-8A92-0F8199E0EBE3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A428F1-E763-45BF-BE64-7E177D96B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14350" y="1620838"/>
            <a:ext cx="5829300" cy="34496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857250" y="5202238"/>
            <a:ext cx="5143500" cy="23923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188" y="0"/>
            <a:ext cx="6961188" cy="984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33363" y="149225"/>
            <a:ext cx="3967162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Times New Roman" pitchFamily="18" charset="0"/>
              </a:rPr>
              <a:t>Воспитатели  группы №7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Times New Roman" pitchFamily="18" charset="0"/>
              </a:rPr>
              <a:t>МБДОУ ЦРР №28 «Огонёк»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Times New Roman" pitchFamily="18" charset="0"/>
              </a:rPr>
              <a:t>Ивашина А.В.  Леус Ю.Х.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127625" y="9080500"/>
            <a:ext cx="950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Times New Roman" pitchFamily="18" charset="0"/>
              </a:rPr>
              <a:t>2019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514350" y="1620838"/>
            <a:ext cx="5829300" cy="34496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0"/>
            <a:ext cx="67945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857250" y="5202238"/>
            <a:ext cx="5143500" cy="23923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05638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61188" cy="984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13</Words>
  <Application>Microsoft Office PowerPoint</Application>
  <PresentationFormat>Лист A4 (210x297 мм)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Arial</vt:lpstr>
      <vt:lpstr>Calibri Light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Психолог</cp:lastModifiedBy>
  <cp:revision>3</cp:revision>
  <dcterms:created xsi:type="dcterms:W3CDTF">2019-01-31T03:22:43Z</dcterms:created>
  <dcterms:modified xsi:type="dcterms:W3CDTF">2019-01-31T04:01:20Z</dcterms:modified>
</cp:coreProperties>
</file>