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99"/>
    <a:srgbClr val="B4FAF3"/>
    <a:srgbClr val="C3623B"/>
    <a:srgbClr val="F4F180"/>
    <a:srgbClr val="FCF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FF99"/>
            </a:gs>
            <a:gs pos="50000">
              <a:schemeClr val="accent6">
                <a:lumMod val="60000"/>
                <a:lumOff val="40000"/>
              </a:schemeClr>
            </a:gs>
            <a:gs pos="100000">
              <a:srgbClr val="F4F18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840760" cy="2232247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Осеннее развлечение в группе «Бабочки»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Роман\Desktop\2015 2016\фото2015-16\кошкин дом\IMG_20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3645024"/>
            <a:ext cx="399644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332656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8900" algn="ctr"/>
            <a:r>
              <a:rPr lang="ru-RU" i="1" dirty="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– детский сад №28 «Огонек»</a:t>
            </a:r>
            <a:endParaRPr lang="ru-RU" i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494116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B050"/>
                </a:solidFill>
              </a:rPr>
              <a:t>Выполнила: воспитатель группы№7 Грачева А.Н.</a:t>
            </a:r>
          </a:p>
          <a:p>
            <a:endParaRPr lang="ru-RU" sz="2400" i="1" dirty="0" smtClean="0">
              <a:solidFill>
                <a:srgbClr val="00B050"/>
              </a:solidFill>
            </a:endParaRPr>
          </a:p>
          <a:p>
            <a:r>
              <a:rPr lang="ru-RU" sz="2400" i="1" dirty="0" smtClean="0">
                <a:solidFill>
                  <a:srgbClr val="00B050"/>
                </a:solidFill>
              </a:rPr>
              <a:t>                   2015 </a:t>
            </a:r>
            <a:endParaRPr lang="ru-RU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Роман\Desktop\2015 2016\фото2015-16\кошкин дом\IMG_20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628800"/>
            <a:ext cx="5640363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476672"/>
            <a:ext cx="792088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В октябре  у нас состоялось замечательное осеннее развлечение</a:t>
            </a:r>
          </a:p>
        </p:txBody>
      </p:sp>
      <p:pic>
        <p:nvPicPr>
          <p:cNvPr id="5" name="Picture 2" descr="C:\Users\Роман\Desktop\2015 2016\фото2015-16\кошкин дом\IMG_20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3789040"/>
            <a:ext cx="5184576" cy="2912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108498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Дети и родители показали сказку 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«В гостях у тети  Кошки»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5" name="Picture 3" descr="C:\Users\Роман\Desktop\2015 2016\фото2015-16\кошкин дом 2015\IMG_20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60032" y="4005064"/>
            <a:ext cx="3384376" cy="2256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Роман\Desktop\2015 2016\фото2015-16\кошкин дом 2015\IMG_203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7" y="1484784"/>
            <a:ext cx="3456385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Роман\Desktop\2015 2016\фото2015-16\кошкин дом 2015\IMG_204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568" y="4221088"/>
            <a:ext cx="3635896" cy="2042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Роман\Desktop\IMG_201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02996" y="1556792"/>
            <a:ext cx="375789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оман\Desktop\2015 2016\фото2015-16\кошкин дом 2015\IMG_20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476672"/>
            <a:ext cx="5757287" cy="2885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Роман\Desktop\2015 2016\фото2015-16\кошкин дом\IMG_204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47664" y="3573016"/>
            <a:ext cx="5679984" cy="3132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Роман\Desktop\2015 2016\фото2015-16\кошкин дом 2015\IMG-20151028-WA001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72200" y="1268760"/>
            <a:ext cx="2600456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оман\Desktop\2015 2016\фото2015-16\кошкин дом\IMG_20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908720"/>
            <a:ext cx="8428933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Выражаем благодарность нашим родителям</a:t>
            </a:r>
          </a:p>
          <a:p>
            <a:pPr>
              <a:buNone/>
            </a:pPr>
            <a:endParaRPr lang="ru-RU" sz="2800" i="1" dirty="0" smtClean="0">
              <a:solidFill>
                <a:srgbClr val="C00000"/>
              </a:solidFill>
            </a:endParaRPr>
          </a:p>
          <a:p>
            <a:r>
              <a:rPr lang="ru-RU" sz="2800" i="1" dirty="0" smtClean="0">
                <a:solidFill>
                  <a:srgbClr val="C00000"/>
                </a:solidFill>
              </a:rPr>
              <a:t>Окуневу Артему Витальевичу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Жукову Алексею Ивановичу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Плотникову </a:t>
            </a:r>
            <a:r>
              <a:rPr lang="ru-RU" sz="2800" i="1" dirty="0" smtClean="0">
                <a:solidFill>
                  <a:srgbClr val="C00000"/>
                </a:solidFill>
              </a:rPr>
              <a:t> Юрию Юрьевичу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r>
              <a:rPr lang="ru-RU" sz="2800" i="1" dirty="0" smtClean="0">
                <a:solidFill>
                  <a:srgbClr val="C00000"/>
                </a:solidFill>
              </a:rPr>
              <a:t>Корневу Дмитрию Ивановичу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Квятковской Наталье Николаевне</a:t>
            </a:r>
          </a:p>
          <a:p>
            <a:r>
              <a:rPr lang="ru-RU" sz="2800" i="1" dirty="0" err="1" smtClean="0">
                <a:solidFill>
                  <a:srgbClr val="C00000"/>
                </a:solidFill>
              </a:rPr>
              <a:t>Салаевой</a:t>
            </a:r>
            <a:r>
              <a:rPr lang="ru-RU" sz="2800" i="1" dirty="0" smtClean="0">
                <a:solidFill>
                  <a:srgbClr val="C00000"/>
                </a:solidFill>
              </a:rPr>
              <a:t> Наталье Олеговне</a:t>
            </a:r>
          </a:p>
          <a:p>
            <a:endParaRPr lang="ru-RU" sz="28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 за блистательное исполнение ролей в сказке!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Осеннее развлечение в группе «Бабочки»</vt:lpstr>
      <vt:lpstr>Презентация PowerPoint</vt:lpstr>
      <vt:lpstr>Дети и родители показали сказку   «В гостях у тети  Кошки»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Человек</dc:creator>
  <cp:lastModifiedBy>User</cp:lastModifiedBy>
  <cp:revision>8</cp:revision>
  <dcterms:created xsi:type="dcterms:W3CDTF">2015-11-15T14:44:34Z</dcterms:created>
  <dcterms:modified xsi:type="dcterms:W3CDTF">2015-12-14T06:49:36Z</dcterms:modified>
</cp:coreProperties>
</file>