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handoutMasterIdLst>
    <p:handoutMasterId r:id="rId10"/>
  </p:handoutMasterIdLst>
  <p:sldIdLst>
    <p:sldId id="257" r:id="rId3"/>
    <p:sldId id="258" r:id="rId4"/>
    <p:sldId id="259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99"/>
    <a:srgbClr val="52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052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3.png"/><Relationship Id="rId7" Type="http://schemas.openxmlformats.org/officeDocument/2006/relationships/image" Target="../media/image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00" decel="451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jpeg"/><Relationship Id="rId8" Type="http://schemas.openxmlformats.org/officeDocument/2006/relationships/image" Target="../media/image29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8.jpeg"/><Relationship Id="rId10" Type="http://schemas.openxmlformats.org/officeDocument/2006/relationships/image" Target="../media/image37.jpeg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jpe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1600" y="1910604"/>
            <a:ext cx="9353006" cy="1577179"/>
          </a:xfrm>
          <a:prstGeom prst="rect">
            <a:avLst/>
          </a:prstGeom>
          <a:solidFill>
            <a:srgbClr val="FFFFFF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70018" y="1975918"/>
            <a:ext cx="8556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Экскурсия в игровую студию «Лукоморье»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6948" y="5786846"/>
            <a:ext cx="151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2020 г.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4022" y="5417514"/>
            <a:ext cx="423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Подготовила: Ивашина А. В.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7380" y="1031437"/>
            <a:ext cx="9607448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Что такое лукоморье? Дословно это изгиб морского побережья, от слов Лука и Море и, конечно же, всем известно с детства, что на этом побережье растет Дуб зеленый с цепью златой и по ней ходит сказочный Кот ученый.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Эту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страну сказок мы 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решили посетить.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Здесь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нас ждали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уют и тепло русской горницы, мудрость и простота народной сказки.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54" y="1025743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6078" y="491270"/>
            <a:ext cx="10124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Тема экскурсии: «Устройство избы, быт русского человека»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5660" y="3838050"/>
            <a:ext cx="6687223" cy="27018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018" y="1248246"/>
            <a:ext cx="5338083" cy="25898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6266" y="1201562"/>
            <a:ext cx="5399314" cy="262372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r="-362"/>
          <a:stretch>
            <a:fillRect/>
          </a:stretch>
        </p:blipFill>
        <p:spPr>
          <a:xfrm>
            <a:off x="215032" y="34446"/>
            <a:ext cx="3895922" cy="503843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 rot="5400000">
            <a:off x="3719840" y="2371956"/>
            <a:ext cx="4206238" cy="51435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7830976" y="0"/>
            <a:ext cx="4117081" cy="481453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7589" y="418012"/>
            <a:ext cx="5573486" cy="41801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11" y="1632622"/>
            <a:ext cx="5730737" cy="5395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142" y="766003"/>
            <a:ext cx="10725870" cy="520372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171" y="1964368"/>
            <a:ext cx="7364839" cy="1161046"/>
          </a:xfrm>
          <a:scene3d>
            <a:camera prst="perspectiveBelow"/>
            <a:lightRig rig="threePt" dir="t"/>
          </a:scene3d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483</Words>
  <Application>WPS Presentation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Segoe UI Light</vt:lpstr>
      <vt:lpstr>Segoe UI</vt:lpstr>
      <vt:lpstr>Calibri</vt:lpstr>
      <vt:lpstr>Microsoft YaHei</vt:lpstr>
      <vt:lpstr/>
      <vt:lpstr>Arial Unicode MS</vt:lpstr>
      <vt:lpstr>Тема1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Вадим и Света</cp:lastModifiedBy>
  <cp:revision>2</cp:revision>
  <dcterms:created xsi:type="dcterms:W3CDTF">2020-02-02T14:40:00Z</dcterms:created>
  <dcterms:modified xsi:type="dcterms:W3CDTF">2020-02-08T02:56:25Z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  <property fmtid="{D5CDD505-2E9C-101B-9397-08002B2CF9AE}" pid="3" name="KSOProductBuildVer">
    <vt:lpwstr>1049-11.2.0.9144</vt:lpwstr>
  </property>
</Properties>
</file>