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614314C-15C8-4FBD-8DBB-5C989CEAE58C}">
          <p14:sldIdLst>
            <p14:sldId id="256"/>
            <p14:sldId id="257"/>
            <p14:sldId id="258"/>
            <p14:sldId id="259"/>
            <p14:sldId id="260"/>
            <p14:sldId id="265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4F25"/>
    <a:srgbClr val="F8A190"/>
    <a:srgbClr val="339933"/>
    <a:srgbClr val="FF7C80"/>
    <a:srgbClr val="CC3300"/>
    <a:srgbClr val="FFA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andthenwesaved.com/wp-content/uploads/2014/05/thrify-weekender-andthenwesaved.jpg"/>
          <p:cNvPicPr>
            <a:picLocks noChangeAspect="1" noChangeArrowheads="1"/>
          </p:cNvPicPr>
          <p:nvPr userDrawn="1"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00628" y="785800"/>
            <a:ext cx="3793801" cy="378621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2298" name="Picture 10" descr=" 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 t="19997" b="4"/>
          <a:stretch>
            <a:fillRect/>
          </a:stretch>
        </p:blipFill>
        <p:spPr bwMode="auto">
          <a:xfrm rot="16200000">
            <a:off x="-2143123" y="2143123"/>
            <a:ext cx="5143502" cy="857256"/>
          </a:xfrm>
          <a:prstGeom prst="rect">
            <a:avLst/>
          </a:prstGeom>
          <a:noFill/>
        </p:spPr>
      </p:pic>
      <p:pic>
        <p:nvPicPr>
          <p:cNvPr id="12320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>
            <a:off x="-1535931" y="2321717"/>
            <a:ext cx="5143500" cy="500066"/>
          </a:xfrm>
          <a:prstGeom prst="rect">
            <a:avLst/>
          </a:prstGeom>
          <a:noFill/>
        </p:spPr>
      </p:pic>
      <p:pic>
        <p:nvPicPr>
          <p:cNvPr id="12304" name="Picture 16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4282" y="142858"/>
            <a:ext cx="860730" cy="1500198"/>
          </a:xfrm>
          <a:prstGeom prst="rect">
            <a:avLst/>
          </a:prstGeom>
          <a:noFill/>
        </p:spPr>
      </p:pic>
      <p:pic>
        <p:nvPicPr>
          <p:cNvPr id="23" name="Picture 10" descr=" 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16" name="Picture 28" descr="http://img-fotki.yandex.ru/get/6415/16969765.b9/0_6b9f2_7fde6ec_orig.pn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FF7C80">
                <a:tint val="45000"/>
                <a:satMod val="400000"/>
              </a:srgbClr>
            </a:duotone>
            <a:lum bright="20000" contrast="30000"/>
          </a:blip>
          <a:srcRect/>
          <a:stretch>
            <a:fillRect/>
          </a:stretch>
        </p:blipFill>
        <p:spPr bwMode="auto">
          <a:xfrm>
            <a:off x="5072066" y="85723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B26321-F84C-4B64-8040-656FFBEE9A4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AD1E52-77D4-4931-B1FF-905F45A4A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B26321-F84C-4B64-8040-656FFBEE9A4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AD1E52-77D4-4931-B1FF-905F45A4A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 "/>
          <p:cNvPicPr>
            <a:picLocks noChangeAspect="1" noChangeArrowheads="1"/>
          </p:cNvPicPr>
          <p:nvPr userDrawn="1"/>
        </p:nvPicPr>
        <p:blipFill>
          <a:blip r:embed="rId2">
            <a:lum bright="-10000" contrast="10000"/>
          </a:blip>
          <a:srcRect t="19997" b="4"/>
          <a:stretch>
            <a:fillRect/>
          </a:stretch>
        </p:blipFill>
        <p:spPr bwMode="auto">
          <a:xfrm rot="16200000">
            <a:off x="-2143123" y="2143123"/>
            <a:ext cx="5143502" cy="857256"/>
          </a:xfrm>
          <a:prstGeom prst="rect">
            <a:avLst/>
          </a:prstGeom>
          <a:noFill/>
        </p:spPr>
      </p:pic>
      <p:pic>
        <p:nvPicPr>
          <p:cNvPr id="8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>
            <a:off x="-1535931" y="2321717"/>
            <a:ext cx="5143500" cy="500066"/>
          </a:xfrm>
          <a:prstGeom prst="rect">
            <a:avLst/>
          </a:prstGeom>
          <a:noFill/>
        </p:spPr>
      </p:pic>
      <p:pic>
        <p:nvPicPr>
          <p:cNvPr id="9" name="Picture 16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14282" y="142858"/>
            <a:ext cx="860730" cy="1500198"/>
          </a:xfrm>
          <a:prstGeom prst="rect">
            <a:avLst/>
          </a:prstGeom>
          <a:noFill/>
        </p:spPr>
      </p:pic>
      <p:pic>
        <p:nvPicPr>
          <p:cNvPr id="11" name="Picture 10" descr="http://andthenwesaved.com/wp-content/uploads/2014/05/thrify-weekender-andthenwesaved.jpg"/>
          <p:cNvPicPr>
            <a:picLocks noChangeAspect="1" noChangeArrowheads="1"/>
          </p:cNvPicPr>
          <p:nvPr userDrawn="1"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214282" y="2000246"/>
            <a:ext cx="2648503" cy="264320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2" name="Picture 10" descr=" 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28" descr="http://img-fotki.yandex.ru/get/6415/16969765.b9/0_6b9f2_7fde6ec_orig.pn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FF7C80">
                <a:tint val="45000"/>
                <a:satMod val="400000"/>
              </a:srgbClr>
            </a:duotone>
            <a:lum bright="20000" contrast="30000"/>
          </a:blip>
          <a:srcRect/>
          <a:stretch>
            <a:fillRect/>
          </a:stretch>
        </p:blipFill>
        <p:spPr bwMode="auto">
          <a:xfrm>
            <a:off x="285720" y="200024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>
            <a:off x="-1535931" y="2321717"/>
            <a:ext cx="5143500" cy="500066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 t="19997" b="4"/>
          <a:stretch>
            <a:fillRect/>
          </a:stretch>
        </p:blipFill>
        <p:spPr bwMode="auto">
          <a:xfrm rot="16200000">
            <a:off x="-2143123" y="2143123"/>
            <a:ext cx="5143502" cy="857256"/>
          </a:xfrm>
          <a:prstGeom prst="rect">
            <a:avLst/>
          </a:prstGeom>
          <a:noFill/>
        </p:spPr>
      </p:pic>
      <p:pic>
        <p:nvPicPr>
          <p:cNvPr id="10" name="Picture 10" descr=" 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 t="19997" b="4"/>
          <a:stretch>
            <a:fillRect/>
          </a:stretch>
        </p:blipFill>
        <p:spPr bwMode="auto">
          <a:xfrm rot="16200000" flipV="1">
            <a:off x="6143621" y="2143121"/>
            <a:ext cx="5143502" cy="857256"/>
          </a:xfrm>
          <a:prstGeom prst="rect">
            <a:avLst/>
          </a:prstGeom>
          <a:noFill/>
        </p:spPr>
      </p:pic>
      <p:pic>
        <p:nvPicPr>
          <p:cNvPr id="9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 flipV="1">
            <a:off x="5464993" y="2321717"/>
            <a:ext cx="5143500" cy="500066"/>
          </a:xfrm>
          <a:prstGeom prst="rect">
            <a:avLst/>
          </a:prstGeom>
          <a:noFill/>
        </p:spPr>
      </p:pic>
      <p:pic>
        <p:nvPicPr>
          <p:cNvPr id="11" name="Picture 10" descr=" 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0" descr="http://andthenwesaved.com/wp-content/uploads/2014/05/thrify-weekender-andthenwesaved.jpg"/>
          <p:cNvPicPr>
            <a:picLocks noChangeAspect="1" noChangeArrowheads="1"/>
          </p:cNvPicPr>
          <p:nvPr userDrawn="1"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645278" y="214297"/>
            <a:ext cx="2075852" cy="2071701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4" name="Picture 28" descr="http://img-fotki.yandex.ru/get/6415/16969765.b9/0_6b9f2_7fde6ec_orig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FF7C80">
                <a:tint val="45000"/>
                <a:satMod val="400000"/>
              </a:srgbClr>
            </a:duotone>
            <a:lum bright="20000" contrast="30000"/>
          </a:blip>
          <a:srcRect/>
          <a:stretch>
            <a:fillRect/>
          </a:stretch>
        </p:blipFill>
        <p:spPr bwMode="auto">
          <a:xfrm>
            <a:off x="6715140" y="28573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>
            <a:off x="-1535931" y="2321717"/>
            <a:ext cx="5143500" cy="500066"/>
          </a:xfrm>
          <a:prstGeom prst="rect">
            <a:avLst/>
          </a:prstGeom>
          <a:noFill/>
        </p:spPr>
      </p:pic>
      <p:pic>
        <p:nvPicPr>
          <p:cNvPr id="9" name="Picture 10" descr=" 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 t="19997" b="4"/>
          <a:stretch>
            <a:fillRect/>
          </a:stretch>
        </p:blipFill>
        <p:spPr bwMode="auto">
          <a:xfrm rot="16200000">
            <a:off x="-2143123" y="2143123"/>
            <a:ext cx="5143502" cy="857256"/>
          </a:xfrm>
          <a:prstGeom prst="rect">
            <a:avLst/>
          </a:prstGeom>
          <a:noFill/>
        </p:spPr>
      </p:pic>
      <p:pic>
        <p:nvPicPr>
          <p:cNvPr id="10" name="Picture 10" descr=" "/>
          <p:cNvPicPr>
            <a:picLocks noChangeAspect="1" noChangeArrowheads="1"/>
          </p:cNvPicPr>
          <p:nvPr userDrawn="1"/>
        </p:nvPicPr>
        <p:blipFill>
          <a:blip r:embed="rId3">
            <a:lum bright="-10000" contrast="10000"/>
          </a:blip>
          <a:srcRect t="19997" b="4"/>
          <a:stretch>
            <a:fillRect/>
          </a:stretch>
        </p:blipFill>
        <p:spPr bwMode="auto">
          <a:xfrm rot="16200000" flipV="1">
            <a:off x="6143621" y="2143121"/>
            <a:ext cx="5143502" cy="857256"/>
          </a:xfrm>
          <a:prstGeom prst="rect">
            <a:avLst/>
          </a:prstGeom>
          <a:noFill/>
        </p:spPr>
      </p:pic>
      <p:pic>
        <p:nvPicPr>
          <p:cNvPr id="11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 flipV="1">
            <a:off x="5464993" y="2321717"/>
            <a:ext cx="5143500" cy="500066"/>
          </a:xfrm>
          <a:prstGeom prst="rect">
            <a:avLst/>
          </a:prstGeom>
          <a:noFill/>
        </p:spPr>
      </p:pic>
      <p:pic>
        <p:nvPicPr>
          <p:cNvPr id="12" name="Picture 10" descr=" 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>
            <a:off x="-2321717" y="2321717"/>
            <a:ext cx="5143500" cy="500066"/>
          </a:xfrm>
          <a:prstGeom prst="rect">
            <a:avLst/>
          </a:prstGeom>
          <a:noFill/>
        </p:spPr>
      </p:pic>
      <p:pic>
        <p:nvPicPr>
          <p:cNvPr id="11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6200000" flipV="1">
            <a:off x="6322217" y="2321717"/>
            <a:ext cx="5143500" cy="500066"/>
          </a:xfrm>
          <a:prstGeom prst="rect">
            <a:avLst/>
          </a:prstGeom>
          <a:noFill/>
        </p:spPr>
      </p:pic>
      <p:pic>
        <p:nvPicPr>
          <p:cNvPr id="12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rot="10800000" flipV="1">
            <a:off x="4000500" y="0"/>
            <a:ext cx="5143500" cy="500066"/>
          </a:xfrm>
          <a:prstGeom prst="rect">
            <a:avLst/>
          </a:prstGeom>
          <a:noFill/>
        </p:spPr>
      </p:pic>
      <p:pic>
        <p:nvPicPr>
          <p:cNvPr id="14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62647" t="10933" b="12539"/>
          <a:stretch>
            <a:fillRect/>
          </a:stretch>
        </p:blipFill>
        <p:spPr bwMode="auto">
          <a:xfrm rot="10800000" flipV="1">
            <a:off x="142844" y="0"/>
            <a:ext cx="3929058" cy="500066"/>
          </a:xfrm>
          <a:prstGeom prst="rect">
            <a:avLst/>
          </a:prstGeom>
          <a:noFill/>
        </p:spPr>
      </p:pic>
      <p:pic>
        <p:nvPicPr>
          <p:cNvPr id="15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62647" t="10933" b="12539"/>
          <a:stretch>
            <a:fillRect/>
          </a:stretch>
        </p:blipFill>
        <p:spPr bwMode="auto">
          <a:xfrm flipV="1">
            <a:off x="0" y="4643434"/>
            <a:ext cx="3929058" cy="500066"/>
          </a:xfrm>
          <a:prstGeom prst="rect">
            <a:avLst/>
          </a:prstGeom>
          <a:noFill/>
        </p:spPr>
      </p:pic>
      <p:pic>
        <p:nvPicPr>
          <p:cNvPr id="16" name="Picture 32" descr="http://img-fotki.yandex.ru/get/54/16969765.5/0_622e3_a1a78bd1_orig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F7C80">
                <a:tint val="45000"/>
                <a:satMod val="400000"/>
              </a:srgbClr>
            </a:duotone>
            <a:lum bright="30000" contrast="-30000"/>
          </a:blip>
          <a:srcRect l="51102" t="10933" b="12539"/>
          <a:stretch>
            <a:fillRect/>
          </a:stretch>
        </p:blipFill>
        <p:spPr bwMode="auto">
          <a:xfrm flipV="1">
            <a:off x="3714744" y="4643434"/>
            <a:ext cx="5143500" cy="500066"/>
          </a:xfrm>
          <a:prstGeom prst="rect">
            <a:avLst/>
          </a:prstGeom>
          <a:noFill/>
        </p:spPr>
      </p:pic>
      <p:pic>
        <p:nvPicPr>
          <p:cNvPr id="13" name="Picture 10" descr="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 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422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B26321-F84C-4B64-8040-656FFBEE9A4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AD1E52-77D4-4931-B1FF-905F45A4A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B26321-F84C-4B64-8040-656FFBEE9A4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AD1E52-77D4-4931-B1FF-905F45A4A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B26321-F84C-4B64-8040-656FFBEE9A4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AD1E52-77D4-4931-B1FF-905F45A4A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 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3159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DF3980"/>
                  </a:solidFill>
                </a:ln>
                <a:solidFill>
                  <a:srgbClr val="D2640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Мамин</a:t>
            </a:r>
          </a:p>
          <a:p>
            <a:pPr algn="ctr"/>
            <a:r>
              <a:rPr lang="ru-RU" sz="4800" b="1" dirty="0" smtClean="0">
                <a:ln>
                  <a:solidFill>
                    <a:srgbClr val="DF3980"/>
                  </a:solidFill>
                </a:ln>
                <a:solidFill>
                  <a:srgbClr val="D2640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День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3950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66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Муниципальное бюджетное дошкольное    образовательное учреждение центр развития ребенка – детский сад №28 «Огонек»</a:t>
            </a:r>
            <a:endParaRPr lang="ru-RU" sz="1200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571750"/>
            <a:ext cx="3168352" cy="1200329"/>
          </a:xfrm>
          <a:prstGeom prst="rect">
            <a:avLst/>
          </a:prstGeom>
          <a:effectLst>
            <a:outerShdw blurRad="50800" dist="50800" dir="5400000" algn="ctr" rotWithShape="0">
              <a:srgbClr val="FF7C80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 smtClean="0">
                <a:solidFill>
                  <a:srgbClr val="FF6699"/>
                </a:solidFill>
                <a:effectLst>
                  <a:outerShdw blurRad="50800" dist="50800" dir="5400000" algn="ctr" rotWithShape="0">
                    <a:srgbClr val="F8A190"/>
                  </a:outerShdw>
                  <a:reflection blurRad="533400" stA="55000" endA="50" endPos="63000" dist="330200" dir="5400000" sy="-100000" algn="bl" rotWithShape="0"/>
                </a:effectLst>
                <a:latin typeface="Comic Sans MS" pitchFamily="66" charset="0"/>
                <a:cs typeface="Mongolian Baiti" pitchFamily="66" charset="0"/>
              </a:rPr>
              <a:t>в группе «Бабочки»</a:t>
            </a:r>
            <a:endParaRPr lang="ru-RU" sz="3600" b="1" i="1" dirty="0">
              <a:solidFill>
                <a:srgbClr val="FF6699"/>
              </a:solidFill>
              <a:effectLst>
                <a:outerShdw blurRad="50800" dist="50800" dir="5400000" algn="ctr" rotWithShape="0">
                  <a:srgbClr val="F8A190"/>
                </a:outerShdw>
                <a:reflection blurRad="533400" stA="55000" endA="50" endPos="63000" dist="330200" dir="5400000" sy="-100000" algn="bl" rotWithShape="0"/>
              </a:effectLst>
              <a:latin typeface="Comic Sans MS" pitchFamily="66" charset="0"/>
              <a:cs typeface="Mongolian Baiti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22793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6699"/>
                </a:solidFill>
                <a:latin typeface="Segoe Print" pitchFamily="2" charset="0"/>
                <a:cs typeface="Aharoni" pitchFamily="2" charset="-79"/>
              </a:rPr>
              <a:t>                      </a:t>
            </a:r>
            <a:r>
              <a:rPr lang="ru-RU" b="1" i="1" dirty="0" smtClean="0">
                <a:solidFill>
                  <a:srgbClr val="FF6699"/>
                </a:solidFill>
                <a:latin typeface="Comic Sans MS" pitchFamily="66" charset="0"/>
                <a:cs typeface="Vijaya" pitchFamily="34" charset="0"/>
              </a:rPr>
              <a:t>2016 год </a:t>
            </a:r>
            <a:endParaRPr lang="ru-RU" b="1" i="1" dirty="0">
              <a:solidFill>
                <a:srgbClr val="FF6699"/>
              </a:solidFill>
              <a:latin typeface="Comic Sans MS" pitchFamily="66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нь матери 2016\IMG-20161128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494"/>
            <a:ext cx="576063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3651870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Пусть звучат сегодня в зале</a:t>
            </a:r>
          </a:p>
          <a:p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Песни, музыка и смех,</a:t>
            </a:r>
          </a:p>
          <a:p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Мы на праздник мам позвали!</a:t>
            </a:r>
          </a:p>
          <a:p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Наши мамы – лучше всех!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нь матери 2016\IMG_22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79" y="2237844"/>
            <a:ext cx="3848501" cy="288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нь матери 2016\IMG_22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51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83518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6699"/>
                </a:solidFill>
                <a:latin typeface="Segoe Print" pitchFamily="2" charset="0"/>
              </a:rPr>
              <a:t>Наши девочки поделились  своими мечтами в сценке «Три желания»</a:t>
            </a:r>
          </a:p>
          <a:p>
            <a:r>
              <a:rPr lang="ru-RU" sz="1600" b="1" dirty="0" smtClean="0">
                <a:solidFill>
                  <a:srgbClr val="FF6699"/>
                </a:solidFill>
                <a:latin typeface="Segoe Print" pitchFamily="2" charset="0"/>
              </a:rPr>
              <a:t> и песне «Про Сережу»</a:t>
            </a:r>
            <a:endParaRPr lang="ru-RU" sz="1600" b="1" dirty="0">
              <a:solidFill>
                <a:srgbClr val="FF66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ень матери 2016\IMG_22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18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77155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6699"/>
                </a:solidFill>
                <a:latin typeface="Segoe Print" pitchFamily="2" charset="0"/>
              </a:rPr>
              <a:t>М</a:t>
            </a:r>
            <a:r>
              <a:rPr lang="ru-RU" sz="2000" b="1" dirty="0" smtClean="0">
                <a:solidFill>
                  <a:srgbClr val="FF6699"/>
                </a:solidFill>
                <a:latin typeface="Segoe Print" pitchFamily="2" charset="0"/>
              </a:rPr>
              <a:t>амы участвовали в веселых конкурсах</a:t>
            </a:r>
            <a:endParaRPr lang="ru-RU" sz="2000" b="1" dirty="0">
              <a:solidFill>
                <a:srgbClr val="FF6699"/>
              </a:solidFill>
              <a:latin typeface="Segoe Print" pitchFamily="2" charset="0"/>
            </a:endParaRPr>
          </a:p>
        </p:txBody>
      </p:sp>
      <p:pic>
        <p:nvPicPr>
          <p:cNvPr id="5" name="Picture 2" descr="D:\день матери 2016\IMG_22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749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нь матери 2016\IMG_22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2756925" cy="206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нь матери 2016\IMG_22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7014"/>
            <a:ext cx="2678312" cy="200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ень матери 2016\IMG_22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9" y="2718730"/>
            <a:ext cx="2756926" cy="206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ень матери 2016\IMG_227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21" y="2607718"/>
            <a:ext cx="2996999" cy="224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3049638" y="843558"/>
            <a:ext cx="2746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6699"/>
                </a:solidFill>
                <a:latin typeface="Segoe Print" pitchFamily="2" charset="0"/>
              </a:rPr>
              <a:t>И читали стихи вместе с детьми</a:t>
            </a:r>
            <a:endParaRPr lang="ru-RU" sz="2000" b="1" dirty="0">
              <a:solidFill>
                <a:srgbClr val="FF6699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день матери 2016\IMG_8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" y="2427975"/>
            <a:ext cx="3646446" cy="243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день матери 2016\IMG_8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4" y="483518"/>
            <a:ext cx="3543213" cy="236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день матери 2016\IMG_8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43758"/>
            <a:ext cx="3488123" cy="2325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530" y="915566"/>
            <a:ext cx="3430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99"/>
                </a:solidFill>
                <a:latin typeface="Segoe Print" pitchFamily="2" charset="0"/>
              </a:rPr>
              <a:t>Гимнастический номер </a:t>
            </a:r>
          </a:p>
          <a:p>
            <a:pPr algn="ctr"/>
            <a:r>
              <a:rPr lang="ru-RU" sz="2400" b="1" dirty="0" smtClean="0">
                <a:solidFill>
                  <a:srgbClr val="FF6699"/>
                </a:solidFill>
                <a:latin typeface="Segoe Print" pitchFamily="2" charset="0"/>
              </a:rPr>
              <a:t>«Мама и дочка»</a:t>
            </a:r>
            <a:endParaRPr lang="ru-RU" sz="2400" b="1" dirty="0">
              <a:solidFill>
                <a:srgbClr val="FF6699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нь матери 2016\.archivetempDSC05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9502"/>
            <a:ext cx="6347098" cy="423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55526"/>
            <a:ext cx="4878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Наши мамы самые красивые и любимые!!!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797"/>
            <a:ext cx="16954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26341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FF6699"/>
                </a:solidFill>
                <a:latin typeface="Segoe Print" pitchFamily="2" charset="0"/>
              </a:rPr>
              <a:t>До новых встреч!</a:t>
            </a:r>
            <a:endParaRPr lang="ru-RU" sz="4000" dirty="0">
              <a:solidFill>
                <a:srgbClr val="FF6699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435846"/>
            <a:ext cx="4158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Презентацию подготовила </a:t>
            </a:r>
            <a:r>
              <a:rPr lang="ru-RU" b="1" dirty="0" smtClean="0">
                <a:solidFill>
                  <a:srgbClr val="FF6699"/>
                </a:solidFill>
                <a:latin typeface="Segoe Print" pitchFamily="2" charset="0"/>
              </a:rPr>
              <a:t>воспитатель группы №7 Грачева </a:t>
            </a:r>
            <a:r>
              <a:rPr lang="ru-RU" b="1" dirty="0">
                <a:solidFill>
                  <a:srgbClr val="FF6699"/>
                </a:solidFill>
                <a:latin typeface="Segoe Print" pitchFamily="2" charset="0"/>
              </a:rPr>
              <a:t>А.Н.</a:t>
            </a:r>
            <a:endParaRPr lang="ru-RU" b="1" dirty="0">
              <a:solidFill>
                <a:srgbClr val="FF6699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105</Words>
  <Application>Microsoft Office PowerPoint</Application>
  <PresentationFormat>Экран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Кальций</cp:lastModifiedBy>
  <cp:revision>50</cp:revision>
  <dcterms:created xsi:type="dcterms:W3CDTF">2016-10-06T17:12:59Z</dcterms:created>
  <dcterms:modified xsi:type="dcterms:W3CDTF">2017-01-08T11:09:35Z</dcterms:modified>
</cp:coreProperties>
</file>