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13"/>
  </p:notesMasterIdLst>
  <p:handoutMasterIdLst>
    <p:handoutMasterId r:id="rId14"/>
  </p:handoutMasterIdLst>
  <p:sldIdLst>
    <p:sldId id="256" r:id="rId3"/>
    <p:sldId id="265" r:id="rId4"/>
    <p:sldId id="257" r:id="rId5"/>
    <p:sldId id="267" r:id="rId6"/>
    <p:sldId id="268" r:id="rId7"/>
    <p:sldId id="258" r:id="rId8"/>
    <p:sldId id="260" r:id="rId9"/>
    <p:sldId id="261" r:id="rId10"/>
    <p:sldId id="262" r:id="rId11"/>
    <p:sldId id="26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BC89EF96-8CEA-46FF-86C4-4CE0E760980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78" d="100"/>
          <a:sy n="78" d="100"/>
        </p:scale>
        <p:origin x="-84" y="-6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1368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9D2DDA-69D8-473F-A583-B6774B31A77B}" type="datetimeFigureOut">
              <a:rPr lang="ru-RU" smtClean="0"/>
              <a:t>08.04.2019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392CCB-FF08-4D29-8DA3-E1FD8604480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2153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1F6DFB-6833-46E4-B515-70E0D9178056}" type="datetimeFigureOut">
              <a:rPr lang="ru-RU" smtClean="0"/>
              <a:t>08.04.2019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8706C7-F2C3-48B6-8A22-C484D800B5D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9506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3EBA5BD7-F043-4D1B-AA17-CD412FC534DE}" type="slidenum">
              <a:rPr lang="en-US" sz="1200" b="0" i="0">
                <a:latin typeface="Book Antiqua"/>
                <a:ea typeface="+mn-ea"/>
                <a:cs typeface="+mn-cs"/>
              </a:rPr>
              <a:t>4</a:t>
            </a:fld>
            <a:endParaRPr lang="en-US" sz="1200" b="0" i="0">
              <a:latin typeface="Book Antiqu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371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3EBA5BD7-F043-4D1B-AA17-CD412FC534DE}" type="slidenum">
              <a:rPr lang="en-US" sz="1200" b="0" i="0">
                <a:latin typeface="Book Antiqua"/>
                <a:ea typeface="+mn-ea"/>
                <a:cs typeface="+mn-cs"/>
              </a:rPr>
              <a:t>5</a:t>
            </a:fld>
            <a:endParaRPr lang="en-US" sz="1200" b="0" i="0">
              <a:latin typeface="Book Antiqu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189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-1" y="1905000"/>
            <a:ext cx="12188826" cy="32004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50000"/>
                </a:schemeClr>
              </a:gs>
              <a:gs pos="0">
                <a:schemeClr val="accent1">
                  <a:lumMod val="60000"/>
                  <a:lumOff val="40000"/>
                  <a:alpha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-2" y="1795132"/>
            <a:ext cx="12188826" cy="7315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0000"/>
                </a:schemeClr>
              </a:gs>
              <a:gs pos="0">
                <a:schemeClr val="accent1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-2" y="5142116"/>
            <a:ext cx="12188826" cy="7315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0000"/>
                </a:schemeClr>
              </a:gs>
              <a:gs pos="0">
                <a:schemeClr val="accent1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5400" y="2079812"/>
            <a:ext cx="9601200" cy="1724092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5400" y="3959352"/>
            <a:ext cx="9601200" cy="9144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575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ru-RU" smtClean="0"/>
              <a:t>08.04.2019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593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ru-RU" smtClean="0"/>
              <a:t>08.04.2019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050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ru-RU" smtClean="0"/>
              <a:t>08.04.2019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731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gradFill rotWithShape="1">
          <a:gsLst>
            <a:gs pos="100000">
              <a:schemeClr val="accent1">
                <a:alpha val="80000"/>
              </a:schemeClr>
            </a:gs>
            <a:gs pos="0">
              <a:schemeClr val="accent1">
                <a:lumMod val="40000"/>
                <a:lumOff val="60000"/>
                <a:alpha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2130552"/>
            <a:ext cx="9601200" cy="2359152"/>
          </a:xfrm>
        </p:spPr>
        <p:txBody>
          <a:bodyPr anchor="b">
            <a:normAutofit/>
          </a:bodyPr>
          <a:lstStyle>
            <a:lvl1pPr algn="ctr">
              <a:defRPr sz="5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572000"/>
            <a:ext cx="9601200" cy="841248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ru-RU" smtClean="0"/>
              <a:t>08.04.2019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2033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4112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7888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ru-RU" smtClean="0"/>
              <a:t>08.04.2019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635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4112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34112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7888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7888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ru-RU" smtClean="0"/>
              <a:t>08.04.2019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439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ru-RU" smtClean="0"/>
              <a:t>08.04.2019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291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 dirty="0"/>
            </a:p>
          </p:txBody>
        </p:sp>
      </p:grp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ru-RU" smtClean="0"/>
              <a:t>08.04.2019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543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 dirty="0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anchor="b">
            <a:normAutofit/>
          </a:bodyPr>
          <a:lstStyle>
            <a:lvl1pPr>
              <a:defRPr sz="3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58952"/>
            <a:ext cx="6629400" cy="533095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ru-RU" smtClean="0"/>
              <a:t>08.04.2019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937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 dirty="0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anchor="b">
            <a:normAutofit/>
          </a:bodyPr>
          <a:lstStyle>
            <a:lvl1pPr>
              <a:defRPr sz="3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0811" y="506104"/>
            <a:ext cx="6858002" cy="5843016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77187-C200-495F-A386-621319EADA8F}" type="datetimeFigureOut">
              <a:rPr lang="ru-RU" smtClean="0"/>
              <a:t>08.04.2019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9032-2A07-4AE8-BA90-74324CAE0C8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198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  <a:alpha val="59000"/>
              </a:schemeClr>
            </a:gs>
            <a:gs pos="40000">
              <a:schemeClr val="accent1">
                <a:lumMod val="20000"/>
                <a:lumOff val="80000"/>
                <a:alpha val="66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-1" y="6480048"/>
            <a:ext cx="12188827" cy="377952"/>
            <a:chOff x="-1" y="6480048"/>
            <a:chExt cx="12188827" cy="377952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 dirty="0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41120" y="1901952"/>
            <a:ext cx="950976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B277187-C200-495F-A386-621319EADA8F}" type="datetimeFigureOut">
              <a:rPr lang="ru-RU" smtClean="0"/>
              <a:pPr/>
              <a:t>08.04.2019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FC749032-2A07-4AE8-BA90-74324CAE0C8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0023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0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▪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503218" y="406461"/>
            <a:ext cx="9601200" cy="1724092"/>
          </a:xfrm>
        </p:spPr>
        <p:txBody>
          <a:bodyPr/>
          <a:lstStyle/>
          <a:p>
            <a:pPr algn="ctr" defTabSz="914400">
              <a:spcBef>
                <a:spcPts val="1"/>
              </a:spcBef>
              <a:buNone/>
            </a:pPr>
            <a:r>
              <a:rPr lang="ru-RU" sz="5400" b="1" i="0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Масленица в группе «Бабочки»</a:t>
            </a:r>
            <a:endParaRPr lang="ru-RU" sz="5400" b="1" i="0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7949" y="2130553"/>
            <a:ext cx="6870123" cy="457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01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09254" y="1964438"/>
            <a:ext cx="10536381" cy="2481397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7200" dirty="0" smtClean="0">
                <a:solidFill>
                  <a:schemeClr val="accent2">
                    <a:lumMod val="50000"/>
                  </a:schemeClr>
                </a:solidFill>
              </a:rPr>
              <a:t>Спасибо за внимание!</a:t>
            </a:r>
            <a:endParaRPr lang="ru-RU" sz="7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349601" y="4802394"/>
            <a:ext cx="38423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" indent="0">
              <a:buNone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Воспитатели:  Ивашина А. В.</a:t>
            </a:r>
          </a:p>
          <a:p>
            <a:pPr marL="45720" indent="0">
              <a:buNone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                           </a:t>
            </a:r>
            <a:r>
              <a:rPr lang="ru-RU" sz="2000" dirty="0" err="1" smtClean="0">
                <a:solidFill>
                  <a:schemeClr val="accent2">
                    <a:lumMod val="50000"/>
                  </a:schemeClr>
                </a:solidFill>
              </a:rPr>
              <a:t>Леус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 Ю. Х.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47964" y="6223397"/>
            <a:ext cx="2701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2019 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744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473" y="228601"/>
            <a:ext cx="11859491" cy="20989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6901" y="2327565"/>
            <a:ext cx="8047176" cy="4530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27" b="-1323"/>
          <a:stretch/>
        </p:blipFill>
        <p:spPr>
          <a:xfrm>
            <a:off x="270163" y="1475507"/>
            <a:ext cx="11556764" cy="4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73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defTabSz="914400">
              <a:lnSpc>
                <a:spcPct val="90000"/>
              </a:lnSpc>
              <a:spcBef>
                <a:spcPts val="1"/>
              </a:spcBef>
              <a:buNone/>
            </a:pPr>
            <a:r>
              <a:rPr lang="ru-RU" sz="3400" b="1" i="0" dirty="0" smtClean="0">
                <a:solidFill>
                  <a:srgbClr val="323232"/>
                </a:solidFill>
                <a:latin typeface="Book Antiqua"/>
                <a:ea typeface="+mj-ea"/>
                <a:cs typeface="+mj-cs"/>
              </a:rPr>
              <a:t>Два макета содержимого с таблицей</a:t>
            </a:r>
            <a:endParaRPr lang="ru-RU" sz="3400" b="1" i="0" dirty="0">
              <a:solidFill>
                <a:srgbClr val="323232"/>
              </a:solidFill>
              <a:latin typeface="Book Antiqua"/>
              <a:ea typeface="+mj-ea"/>
              <a:cs typeface="+mj-cs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084"/>
          <a:stretch/>
        </p:blipFill>
        <p:spPr>
          <a:xfrm>
            <a:off x="1515292" y="0"/>
            <a:ext cx="9585959" cy="639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14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defTabSz="914400">
              <a:lnSpc>
                <a:spcPct val="90000"/>
              </a:lnSpc>
              <a:spcBef>
                <a:spcPts val="1"/>
              </a:spcBef>
              <a:buNone/>
            </a:pPr>
            <a:endParaRPr lang="ru-RU" sz="3400" b="1" i="0" dirty="0">
              <a:solidFill>
                <a:srgbClr val="323232"/>
              </a:solidFill>
              <a:latin typeface="Book Antiqua"/>
              <a:ea typeface="+mj-ea"/>
              <a:cs typeface="+mj-cs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0037" y="467360"/>
            <a:ext cx="9411926" cy="627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25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803" y="602671"/>
            <a:ext cx="10442537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86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0036" y="436417"/>
            <a:ext cx="9310255" cy="609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87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9488" y="255815"/>
            <a:ext cx="9511392" cy="634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28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0305" y="194625"/>
            <a:ext cx="9433954" cy="628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64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nded Design Yellow 16x9">
  <a:themeElements>
    <a:clrScheme name="Banded_Design_Yellow">
      <a:dk1>
        <a:srgbClr val="323232"/>
      </a:dk1>
      <a:lt1>
        <a:sysClr val="window" lastClr="FFFFFF"/>
      </a:lt1>
      <a:dk2>
        <a:srgbClr val="000000"/>
      </a:dk2>
      <a:lt2>
        <a:srgbClr val="E5E8E8"/>
      </a:lt2>
      <a:accent1>
        <a:srgbClr val="FFCD36"/>
      </a:accent1>
      <a:accent2>
        <a:srgbClr val="F29E3E"/>
      </a:accent2>
      <a:accent3>
        <a:srgbClr val="83C546"/>
      </a:accent3>
      <a:accent4>
        <a:srgbClr val="52C1CA"/>
      </a:accent4>
      <a:accent5>
        <a:srgbClr val="7384CA"/>
      </a:accent5>
      <a:accent6>
        <a:srgbClr val="DA6A89"/>
      </a:accent6>
      <a:hlink>
        <a:srgbClr val="88CACA"/>
      </a:hlink>
      <a:folHlink>
        <a:srgbClr val="91A7CA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nded_Design_Yellow_TP102900996" id="{5A6D7BCA-C9CF-452E-858B-1538BAA282ED}" vid="{365F969C-3B7F-41AB-85B2-7C40E7D6CF2F}"/>
    </a:ext>
  </a:extLst>
</a:theme>
</file>

<file path=ppt/theme/theme2.xml><?xml version="1.0" encoding="utf-8"?>
<a:theme xmlns:a="http://schemas.openxmlformats.org/drawingml/2006/main" name="Office Theme">
  <a:themeElements>
    <a:clrScheme name="Banded_Design_Yellow">
      <a:dk1>
        <a:srgbClr val="595959"/>
      </a:dk1>
      <a:lt1>
        <a:sysClr val="window" lastClr="FFFFFF"/>
      </a:lt1>
      <a:dk2>
        <a:srgbClr val="323232"/>
      </a:dk2>
      <a:lt2>
        <a:srgbClr val="E5E8E8"/>
      </a:lt2>
      <a:accent1>
        <a:srgbClr val="FFCD36"/>
      </a:accent1>
      <a:accent2>
        <a:srgbClr val="F29E3E"/>
      </a:accent2>
      <a:accent3>
        <a:srgbClr val="83C546"/>
      </a:accent3>
      <a:accent4>
        <a:srgbClr val="52C1CA"/>
      </a:accent4>
      <a:accent5>
        <a:srgbClr val="7384CA"/>
      </a:accent5>
      <a:accent6>
        <a:srgbClr val="DA6A89"/>
      </a:accent6>
      <a:hlink>
        <a:srgbClr val="88CACA"/>
      </a:hlink>
      <a:folHlink>
        <a:srgbClr val="91A7CA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anded_Design_Yellow">
      <a:dk1>
        <a:srgbClr val="595959"/>
      </a:dk1>
      <a:lt1>
        <a:sysClr val="window" lastClr="FFFFFF"/>
      </a:lt1>
      <a:dk2>
        <a:srgbClr val="323232"/>
      </a:dk2>
      <a:lt2>
        <a:srgbClr val="E5E8E8"/>
      </a:lt2>
      <a:accent1>
        <a:srgbClr val="FFCD36"/>
      </a:accent1>
      <a:accent2>
        <a:srgbClr val="F29E3E"/>
      </a:accent2>
      <a:accent3>
        <a:srgbClr val="83C546"/>
      </a:accent3>
      <a:accent4>
        <a:srgbClr val="52C1CA"/>
      </a:accent4>
      <a:accent5>
        <a:srgbClr val="7384CA"/>
      </a:accent5>
      <a:accent6>
        <a:srgbClr val="DA6A89"/>
      </a:accent6>
      <a:hlink>
        <a:srgbClr val="88CACA"/>
      </a:hlink>
      <a:folHlink>
        <a:srgbClr val="91A7CA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866677B1-365E-411F-9971-C788BC29752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с желтой полосой (широкоэкранная)</Template>
  <TotalTime>0</TotalTime>
  <Words>33</Words>
  <Application>Microsoft Office PowerPoint</Application>
  <PresentationFormat>Произвольный</PresentationFormat>
  <Paragraphs>8</Paragraphs>
  <Slides>10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Banded Design Yellow 16x9</vt:lpstr>
      <vt:lpstr>Масленица в группе «Бабочки»</vt:lpstr>
      <vt:lpstr>Презентация PowerPoint</vt:lpstr>
      <vt:lpstr>Презентация PowerPoint</vt:lpstr>
      <vt:lpstr>Два макета содержимого с таблицей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2019-03-21T01:56:20Z</dcterms:created>
  <dcterms:modified xsi:type="dcterms:W3CDTF">2019-04-08T01:52:16Z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TC029009979991</vt:lpwstr>
  </property>
</Properties>
</file>