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CF8A-4511-4FA0-BEBE-CA11C3CF6975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506A-E94C-4CA3-ADC3-BA978FCA7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DFCCF-2566-4344-BD39-787A81914E9B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651F5-74A1-4AA1-B76A-D4773F3594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BF9F-5666-462A-80AD-06D99F4B3CCF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30EB-D04C-4997-AF7F-95497B32D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E64C-5D4C-4A44-895A-43C8E03E8DDE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D27-6A2B-4B38-924B-564E227965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5C4D-70B6-4FB8-A81F-E6D71B196CE1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F5BC-F326-4814-95E6-C5E6F731A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2CB8-CB38-44CD-AA9E-814AD76CA7B8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A1FD-A0D0-41D1-8548-12D181F3E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31E8-481D-4C42-BAD9-DC851CB86A0B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2F24-924E-4713-8DBC-9069ACD591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ED2C4-BC11-44ED-8026-5690193A73FF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D5CC-EE21-4A10-8626-37AA52F75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2C58-42FA-4D30-882A-BEC764BF2E4C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64CD-FF88-4720-8DB1-E128924551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A8B9-15AA-4E15-A74D-D5AB947320E4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11BB5-FDFE-4887-BB75-E14650528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1035-7B4F-4E15-95E4-A42B81644C01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534A-6DCA-4C86-A8B9-A52F1B1DFF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30669-B70E-41FF-AE95-12ADFB79E9FB}" type="datetimeFigureOut">
              <a:rPr lang="ru-RU"/>
              <a:pPr>
                <a:defRPr/>
              </a:pPr>
              <a:t>23.03.2015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93C51-4A24-43EF-BC9B-E43481AC5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 descr="http://detsad-kitty.ru/uploads/posts/2010-01/1264755591_screenhunter_01-jan.-29-17.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00113" y="0"/>
            <a:ext cx="215900" cy="6858000"/>
          </a:xfrm>
          <a:prstGeom prst="rect">
            <a:avLst/>
          </a:prstGeom>
          <a:solidFill>
            <a:srgbClr val="FF6600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885113" y="0"/>
            <a:ext cx="215900" cy="6858000"/>
          </a:xfrm>
          <a:prstGeom prst="rect">
            <a:avLst/>
          </a:prstGeom>
          <a:solidFill>
            <a:srgbClr val="FF6600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easyengl.ucoz.ru/_ld/118/56094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F:\27.02.15 МАСЛЕНИЦА В ДЕТСКОМ САДУ\IMG_ (6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6913373" cy="460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547813" y="620713"/>
            <a:ext cx="5832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C00000"/>
                </a:solidFill>
                <a:cs typeface="Arial" charset="0"/>
              </a:rPr>
              <a:t>Этот праздник к нам идет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 р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аннею весною,</a:t>
            </a:r>
            <a:br>
              <a:rPr lang="en-US" sz="2000" i="1">
                <a:solidFill>
                  <a:srgbClr val="C00000"/>
                </a:solidFill>
                <a:cs typeface="Arial" charset="0"/>
              </a:rPr>
            </a:br>
            <a:r>
              <a:rPr lang="en-US" sz="2000" i="1">
                <a:solidFill>
                  <a:srgbClr val="C00000"/>
                </a:solidFill>
                <a:cs typeface="Arial" charset="0"/>
              </a:rPr>
              <a:t>Сколько радостей несет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  о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н всегда с собою!</a:t>
            </a:r>
            <a:br>
              <a:rPr lang="en-US" sz="2000" i="1">
                <a:solidFill>
                  <a:srgbClr val="C00000"/>
                </a:solidFill>
                <a:cs typeface="Arial" charset="0"/>
              </a:rPr>
            </a:br>
            <a:r>
              <a:rPr lang="en-US" sz="2000" i="1">
                <a:latin typeface="Calibri" pitchFamily="34" charset="0"/>
              </a:rPr>
              <a:t/>
            </a:r>
            <a:br>
              <a:rPr lang="en-US" sz="2000" i="1">
                <a:latin typeface="Calibri" pitchFamily="34" charset="0"/>
              </a:rPr>
            </a:br>
            <a:endParaRPr lang="ru-RU" sz="2000" i="1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easyengl.ucoz.ru/_ld/118/56094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 (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5150" y="4149080"/>
            <a:ext cx="405885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 (4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484784"/>
            <a:ext cx="4139952" cy="276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 (5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717032"/>
            <a:ext cx="3535764" cy="235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 (5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1124744"/>
            <a:ext cx="3998193" cy="266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TextBox 18"/>
          <p:cNvSpPr txBox="1">
            <a:spLocks noChangeArrowheads="1"/>
          </p:cNvSpPr>
          <p:nvPr/>
        </p:nvSpPr>
        <p:spPr bwMode="auto">
          <a:xfrm>
            <a:off x="1331913" y="333375"/>
            <a:ext cx="58324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C00000"/>
                </a:solidFill>
                <a:cs typeface="Arial" charset="0"/>
              </a:rPr>
              <a:t>Ледяные горы ждут,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 и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 снежок сверкает,</a:t>
            </a:r>
            <a:endParaRPr lang="ru-RU" sz="2000" i="1">
              <a:solidFill>
                <a:srgbClr val="C00000"/>
              </a:solidFill>
              <a:cs typeface="Arial" charset="0"/>
            </a:endParaRPr>
          </a:p>
          <a:p>
            <a:r>
              <a:rPr lang="en-US" sz="2000" i="1">
                <a:solidFill>
                  <a:srgbClr val="C00000"/>
                </a:solidFill>
                <a:cs typeface="Arial" charset="0"/>
              </a:rPr>
              <a:t> Санки с горок вниз бегут,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 с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мех не умолкает.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easyengl.ucoz.ru/_ld/118/56094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 (85).jpg"/>
          <p:cNvPicPr>
            <a:picLocks noChangeAspect="1"/>
          </p:cNvPicPr>
          <p:nvPr/>
        </p:nvPicPr>
        <p:blipFill>
          <a:blip r:embed="rId3" cstate="print"/>
          <a:srcRect r="26244"/>
          <a:stretch>
            <a:fillRect/>
          </a:stretch>
        </p:blipFill>
        <p:spPr>
          <a:xfrm>
            <a:off x="3275856" y="1268760"/>
            <a:ext cx="3096344" cy="280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 (78).jpg"/>
          <p:cNvPicPr>
            <a:picLocks noChangeAspect="1"/>
          </p:cNvPicPr>
          <p:nvPr/>
        </p:nvPicPr>
        <p:blipFill>
          <a:blip r:embed="rId4" cstate="print"/>
          <a:srcRect l="10292" r="9091"/>
          <a:stretch>
            <a:fillRect/>
          </a:stretch>
        </p:blipFill>
        <p:spPr>
          <a:xfrm>
            <a:off x="3275856" y="4056157"/>
            <a:ext cx="3384376" cy="280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 (90).jpg"/>
          <p:cNvPicPr>
            <a:picLocks noChangeAspect="1"/>
          </p:cNvPicPr>
          <p:nvPr/>
        </p:nvPicPr>
        <p:blipFill>
          <a:blip r:embed="rId5" cstate="print"/>
          <a:srcRect l="7692"/>
          <a:stretch>
            <a:fillRect/>
          </a:stretch>
        </p:blipFill>
        <p:spPr>
          <a:xfrm>
            <a:off x="1331640" y="1988840"/>
            <a:ext cx="1728192" cy="280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 (6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2060848"/>
            <a:ext cx="1944216" cy="291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1187450" y="404813"/>
            <a:ext cx="59769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C00000"/>
                </a:solidFill>
                <a:cs typeface="Arial" charset="0"/>
              </a:rPr>
              <a:t>А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ромат блинов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 п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раздничный чудесный,</a:t>
            </a:r>
            <a:br>
              <a:rPr lang="en-US" sz="2000" i="1">
                <a:solidFill>
                  <a:srgbClr val="C00000"/>
                </a:solidFill>
                <a:cs typeface="Arial" charset="0"/>
              </a:rPr>
            </a:br>
            <a:r>
              <a:rPr lang="en-US" sz="2000" i="1">
                <a:solidFill>
                  <a:srgbClr val="C00000"/>
                </a:solidFill>
                <a:cs typeface="Arial" charset="0"/>
              </a:rPr>
              <a:t>На блины друзей зовем,</a:t>
            </a:r>
            <a:r>
              <a:rPr lang="ru-RU" sz="2000" i="1">
                <a:solidFill>
                  <a:srgbClr val="C00000"/>
                </a:solidFill>
                <a:cs typeface="Arial" charset="0"/>
              </a:rPr>
              <a:t> б</a:t>
            </a:r>
            <a:r>
              <a:rPr lang="en-US" sz="2000" i="1">
                <a:solidFill>
                  <a:srgbClr val="C00000"/>
                </a:solidFill>
                <a:cs typeface="Arial" charset="0"/>
              </a:rPr>
              <a:t>удем есть их вместе</a:t>
            </a:r>
            <a:r>
              <a:rPr lang="en-US" i="1">
                <a:solidFill>
                  <a:srgbClr val="C00000"/>
                </a:solidFill>
                <a:cs typeface="Arial" charset="0"/>
              </a:rPr>
              <a:t>.</a:t>
            </a:r>
            <a:br>
              <a:rPr lang="en-US" i="1">
                <a:solidFill>
                  <a:srgbClr val="C00000"/>
                </a:solidFill>
                <a:cs typeface="Arial" charset="0"/>
              </a:rPr>
            </a:br>
            <a:endParaRPr lang="ru-RU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46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Педкабинет</cp:lastModifiedBy>
  <cp:revision>10</cp:revision>
  <dcterms:created xsi:type="dcterms:W3CDTF">2015-03-22T13:35:32Z</dcterms:created>
  <dcterms:modified xsi:type="dcterms:W3CDTF">2015-03-23T08:01:05Z</dcterms:modified>
</cp:coreProperties>
</file>