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6" r:id="rId9"/>
    <p:sldId id="267" r:id="rId10"/>
    <p:sldId id="268" r:id="rId11"/>
    <p:sldId id="265" r:id="rId12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6" autoAdjust="0"/>
  </p:normalViewPr>
  <p:slideViewPr>
    <p:cSldViewPr snapToGrid="0">
      <p:cViewPr varScale="1">
        <p:scale>
          <a:sx n="64" d="100"/>
          <a:sy n="64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223" y="1960422"/>
            <a:ext cx="5267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99367F"/>
                </a:solidFill>
              </a:rPr>
              <a:t>Мастер класс для родителей </a:t>
            </a:r>
            <a:endParaRPr lang="ru-RU" sz="3200" i="1" dirty="0" smtClean="0">
              <a:solidFill>
                <a:srgbClr val="99367F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99367F"/>
                </a:solidFill>
              </a:rPr>
              <a:t>«Театр ложек своими руками»</a:t>
            </a:r>
            <a:endParaRPr lang="ru-RU" sz="3200" i="1" dirty="0">
              <a:solidFill>
                <a:srgbClr val="9936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531" y="4463645"/>
            <a:ext cx="40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67F"/>
                </a:solidFill>
              </a:rPr>
              <a:t>Подготовили и провели воспитатели группы «Бабочки»</a:t>
            </a:r>
            <a:endParaRPr lang="ru-RU" dirty="0">
              <a:solidFill>
                <a:srgbClr val="99367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41120" y="838200"/>
            <a:ext cx="6492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Муниципальное бюджетное дошкольное образовательное учреждение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«Центр развития ребенка – детский сад №28 «Огонек»</a:t>
            </a:r>
            <a:endParaRPr lang="ru-RU" sz="14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6035" y="792714"/>
            <a:ext cx="370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Цель </a:t>
            </a:r>
            <a:r>
              <a:rPr lang="ru-RU" sz="3200" dirty="0" smtClean="0">
                <a:solidFill>
                  <a:srgbClr val="99367F"/>
                </a:solidFill>
              </a:rPr>
              <a:t>мастер класса:</a:t>
            </a:r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2072640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и побудить родителей к изготовлению театральных кукол  на ложках с последующим их использованием в театрализованной деятельности детей  в детском саду.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0378" y="655371"/>
            <a:ext cx="1619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Задачи: </a:t>
            </a:r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8960" y="1240146"/>
            <a:ext cx="435864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1. Познакомить родителей с видами театров.</a:t>
            </a:r>
            <a:endParaRPr lang="ru-RU" sz="2200" dirty="0" smtClean="0"/>
          </a:p>
          <a:p>
            <a:pPr algn="just"/>
            <a:r>
              <a:rPr lang="ru-RU" sz="2200" dirty="0" smtClean="0"/>
              <a:t>2. Вызвать интерес к театрально-игровой деятельности.</a:t>
            </a:r>
            <a:endParaRPr lang="ru-RU" sz="2200" dirty="0" smtClean="0"/>
          </a:p>
          <a:p>
            <a:pPr algn="just"/>
            <a:r>
              <a:rPr lang="ru-RU" sz="2200" dirty="0" smtClean="0"/>
              <a:t>3. Обучить участников мастер-класса конкретным навыкам изготовления кукол на ложках для театра.</a:t>
            </a:r>
            <a:endParaRPr lang="ru-RU" sz="2200" dirty="0" smtClean="0"/>
          </a:p>
          <a:p>
            <a:pPr algn="just"/>
            <a:r>
              <a:rPr lang="ru-RU" sz="2200" dirty="0" smtClean="0"/>
              <a:t>4. Привлекать родителей к совместной деятельности с детьми: игре настольным театром в детском саду и дома.</a:t>
            </a:r>
            <a:endParaRPr lang="ru-RU" sz="2200" dirty="0" smtClean="0"/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54880" y="746760"/>
            <a:ext cx="394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Ожидаемые результаты: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9160" y="1253038"/>
            <a:ext cx="40995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педагогической компетентности родителей в вопросах воспитания и развития дошкольников.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взаимодействия с ребенком на данном этапе его развития.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взаимодействия родителей и ДОУ.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представлений родителей о значении театрализованной деятельности для всестороннего развития ребенка.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кукол на ложках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3840" y="1295400"/>
            <a:ext cx="457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Материалы и оборудование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2072640"/>
            <a:ext cx="3413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ложки;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пластилин,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доски для лепки,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стеки,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куски ткани,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ножницы,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влажные салфетки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4709160"/>
            <a:ext cx="217932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4840" y="441960"/>
            <a:ext cx="819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МАСТЕР - КЛАСС ВКЛЮЧАЕТ В СЕБЯ СЛЕДУЮЩИЕ МЕРОПРИЯТИЯ:</a:t>
            </a:r>
            <a:endParaRPr lang="ru-RU" sz="24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62" y="1288328"/>
            <a:ext cx="8220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Сообщение воспитателя «Значение театрализованной деятельности для всестороннего развития ребенка».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представления родителей о значении театрализованной деятельности для всестороннего развития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Вопросы к родителям: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виды кукольного театра вам известны?»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«Из чего можно изготовить кукольный театр?»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 представления родителей о видах театра.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Сообщение воспитателя «Виды театра в детском саду» с показом слайдов с различными видами тетра.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родителей с видами кукольного театра в детском саду.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Мастер - класс по изготовлению кукол из пластиковых ложек.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изготавливать театральных кукол из ложек.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Инсценировка родителями русской народной сказки «Теремок»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вовлекать родителей в творческий процесс инсценирования сказки, активизировать их творческие способности.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Подведение итогов.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391" y="194873"/>
            <a:ext cx="2463825" cy="407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14" y="239842"/>
            <a:ext cx="2149032" cy="318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871" y="759060"/>
            <a:ext cx="3633057" cy="568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298" y="3652162"/>
            <a:ext cx="1864218" cy="289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9744" y="1109272"/>
            <a:ext cx="8394491" cy="499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9489" y="554636"/>
            <a:ext cx="7629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МАСТЕР – КЛАССА: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754" y="1255506"/>
            <a:ext cx="82595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узнали о значении театрализованной деятельности для всестороннего развития ребенка;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познакомились с видами театра, которые можно использовать в совместных играх с детьми;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научились изготавливать кукол на ложках самостоятельно, попробовали себя в роли актеров.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2" val="a7149a5eb1d16eea284da1d067efd935fa729d3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2489</Words>
  <Application>WPS Presentation</Application>
  <PresentationFormat>Экран (4:3)</PresentationFormat>
  <Paragraphs>84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Century Gothic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vadim</cp:lastModifiedBy>
  <cp:revision>27</cp:revision>
  <dcterms:created xsi:type="dcterms:W3CDTF">2022-03-27T05:41:09Z</dcterms:created>
  <dcterms:modified xsi:type="dcterms:W3CDTF">2022-03-27T05:41:09Z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