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3"/>
    <p:sldId id="299" r:id="rId4"/>
    <p:sldId id="313" r:id="rId5"/>
    <p:sldId id="281" r:id="rId6"/>
    <p:sldId id="282" r:id="rId7"/>
    <p:sldId id="283" r:id="rId8"/>
    <p:sldId id="297" r:id="rId9"/>
    <p:sldId id="290" r:id="rId10"/>
    <p:sldId id="292" r:id="rId11"/>
    <p:sldId id="284" r:id="rId12"/>
    <p:sldId id="293" r:id="rId13"/>
    <p:sldId id="285" r:id="rId14"/>
    <p:sldId id="294" r:id="rId15"/>
    <p:sldId id="286" r:id="rId16"/>
    <p:sldId id="287" r:id="rId17"/>
    <p:sldId id="302" r:id="rId18"/>
    <p:sldId id="304" r:id="rId19"/>
    <p:sldId id="296" r:id="rId20"/>
    <p:sldId id="303" r:id="rId21"/>
    <p:sldId id="289" r:id="rId22"/>
    <p:sldId id="288" r:id="rId23"/>
    <p:sldId id="310" r:id="rId24"/>
    <p:sldId id="312" r:id="rId25"/>
    <p:sldId id="298" r:id="rId26"/>
    <p:sldId id="300" r:id="rId2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149" d="100"/>
          <a:sy n="149" d="100"/>
        </p:scale>
        <p:origin x="-45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6388D-893F-41F0-BDFC-939A258109C4}" type="datetimeFigureOut">
              <a:rPr lang="ru-RU" smtClean="0"/>
            </a:fld>
            <a:endParaRPr lang="ru-RU"/>
          </a:p>
        </p:txBody>
      </p:sp>
      <p:sp>
        <p:nvSpPr>
          <p:cNvPr id="4" name="Образ слайда 3"/>
          <p:cNvSpPr>
            <a:spLocks noGrp="true" noRot="true" noChangeAspect="true"/>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true"/>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45663-0FC2-456C-B107-EB42FFD55C5B}"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true"/>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true"/>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true"/>
          </p:cNvSpPr>
          <p:nvPr>
            <p:ph type="dt" sz="half" idx="10"/>
          </p:nvPr>
        </p:nvSpPr>
        <p:spPr/>
        <p:txBody>
          <a:bodyPr/>
          <a:lstStyle/>
          <a:p>
            <a:fld id="{46001DD7-51F9-426A-B085-E649DF87CFEB}"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Вертикальный текст 2"/>
          <p:cNvSpPr>
            <a:spLocks noGrp="true"/>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46001DD7-51F9-426A-B085-E649DF87CFEB}"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true"/>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true"/>
          </p:cNvSpPr>
          <p:nvPr>
            <p:ph type="body" orient="vert" idx="1"/>
          </p:nvPr>
        </p:nvSpPr>
        <p:spPr>
          <a:xfrm>
            <a:off x="457200" y="205979"/>
            <a:ext cx="6019800" cy="4388644"/>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46001DD7-51F9-426A-B085-E649DF87CFEB}"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Содержимое 2"/>
          <p:cNvSpPr>
            <a:spLocks noGrp="true"/>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46001DD7-51F9-426A-B085-E649DF87CFEB}"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true"/>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true"/>
          </p:cNvSpPr>
          <p:nvPr>
            <p:ph type="dt" sz="half" idx="10"/>
          </p:nvPr>
        </p:nvSpPr>
        <p:spPr/>
        <p:txBody>
          <a:bodyPr/>
          <a:lstStyle/>
          <a:p>
            <a:fld id="{46001DD7-51F9-426A-B085-E649DF87CFEB}"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Содержимое 2"/>
          <p:cNvSpPr>
            <a:spLocks noGrp="true"/>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true"/>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true"/>
          </p:cNvSpPr>
          <p:nvPr>
            <p:ph type="dt" sz="half" idx="10"/>
          </p:nvPr>
        </p:nvSpPr>
        <p:spPr/>
        <p:txBody>
          <a:bodyPr/>
          <a:lstStyle/>
          <a:p>
            <a:fld id="{46001DD7-51F9-426A-B085-E649DF87CFEB}"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true"/>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true"/>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true"/>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true"/>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true"/>
          </p:cNvSpPr>
          <p:nvPr>
            <p:ph type="dt" sz="half" idx="10"/>
          </p:nvPr>
        </p:nvSpPr>
        <p:spPr/>
        <p:txBody>
          <a:bodyPr/>
          <a:lstStyle/>
          <a:p>
            <a:fld id="{46001DD7-51F9-426A-B085-E649DF87CFEB}" type="datetimeFigureOut">
              <a:rPr lang="ru-RU" smtClean="0"/>
            </a:fld>
            <a:endParaRPr lang="ru-RU"/>
          </a:p>
        </p:txBody>
      </p:sp>
      <p:sp>
        <p:nvSpPr>
          <p:cNvPr id="8" name="Нижний колонтитул 7"/>
          <p:cNvSpPr>
            <a:spLocks noGrp="true"/>
          </p:cNvSpPr>
          <p:nvPr>
            <p:ph type="ftr" sz="quarter" idx="11"/>
          </p:nvPr>
        </p:nvSpPr>
        <p:spPr/>
        <p:txBody>
          <a:bodyPr/>
          <a:lstStyle/>
          <a:p>
            <a:endParaRPr lang="ru-RU"/>
          </a:p>
        </p:txBody>
      </p:sp>
      <p:sp>
        <p:nvSpPr>
          <p:cNvPr id="9" name="Номер слайда 8"/>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Дата 2"/>
          <p:cNvSpPr>
            <a:spLocks noGrp="true"/>
          </p:cNvSpPr>
          <p:nvPr>
            <p:ph type="dt" sz="half" idx="10"/>
          </p:nvPr>
        </p:nvSpPr>
        <p:spPr/>
        <p:txBody>
          <a:bodyPr/>
          <a:lstStyle/>
          <a:p>
            <a:fld id="{46001DD7-51F9-426A-B085-E649DF87CFEB}" type="datetimeFigureOut">
              <a:rPr lang="ru-RU" smtClean="0"/>
            </a:fld>
            <a:endParaRPr lang="ru-RU"/>
          </a:p>
        </p:txBody>
      </p:sp>
      <p:sp>
        <p:nvSpPr>
          <p:cNvPr id="4" name="Нижний колонтитул 3"/>
          <p:cNvSpPr>
            <a:spLocks noGrp="true"/>
          </p:cNvSpPr>
          <p:nvPr>
            <p:ph type="ftr" sz="quarter" idx="11"/>
          </p:nvPr>
        </p:nvSpPr>
        <p:spPr/>
        <p:txBody>
          <a:bodyPr/>
          <a:lstStyle/>
          <a:p>
            <a:endParaRPr lang="ru-RU"/>
          </a:p>
        </p:txBody>
      </p:sp>
      <p:sp>
        <p:nvSpPr>
          <p:cNvPr id="5" name="Номер слайда 4"/>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true"/>
          </p:cNvSpPr>
          <p:nvPr>
            <p:ph type="dt" sz="half" idx="10"/>
          </p:nvPr>
        </p:nvSpPr>
        <p:spPr/>
        <p:txBody>
          <a:bodyPr/>
          <a:lstStyle/>
          <a:p>
            <a:fld id="{46001DD7-51F9-426A-B085-E649DF87CFEB}" type="datetimeFigureOut">
              <a:rPr lang="ru-RU" smtClean="0"/>
            </a:fld>
            <a:endParaRPr lang="ru-RU"/>
          </a:p>
        </p:txBody>
      </p:sp>
      <p:sp>
        <p:nvSpPr>
          <p:cNvPr id="3" name="Нижний колонтитул 2"/>
          <p:cNvSpPr>
            <a:spLocks noGrp="true"/>
          </p:cNvSpPr>
          <p:nvPr>
            <p:ph type="ftr" sz="quarter" idx="11"/>
          </p:nvPr>
        </p:nvSpPr>
        <p:spPr/>
        <p:txBody>
          <a:bodyPr/>
          <a:lstStyle/>
          <a:p>
            <a:endParaRPr lang="ru-RU"/>
          </a:p>
        </p:txBody>
      </p:sp>
      <p:sp>
        <p:nvSpPr>
          <p:cNvPr id="4" name="Номер слайда 3"/>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true"/>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true"/>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true"/>
          </p:cNvSpPr>
          <p:nvPr>
            <p:ph type="dt" sz="half" idx="10"/>
          </p:nvPr>
        </p:nvSpPr>
        <p:spPr/>
        <p:txBody>
          <a:bodyPr/>
          <a:lstStyle/>
          <a:p>
            <a:fld id="{46001DD7-51F9-426A-B085-E649DF87CFEB}"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true"/>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true"/>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true"/>
          </p:cNvSpPr>
          <p:nvPr>
            <p:ph type="dt" sz="half" idx="10"/>
          </p:nvPr>
        </p:nvSpPr>
        <p:spPr/>
        <p:txBody>
          <a:bodyPr/>
          <a:lstStyle/>
          <a:p>
            <a:fld id="{46001DD7-51F9-426A-B085-E649DF87CFEB}"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15B628D2-3A55-4E65-B19C-A27CE6CAC19C}"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true">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false"/>
          <a:tileRect/>
        </a:gradFill>
        <a:effectLst/>
      </p:bgPr>
    </p:bg>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true"/>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01DD7-51F9-426A-B085-E649DF87CFEB}" type="datetimeFigureOut">
              <a:rPr lang="ru-RU" smtClean="0"/>
            </a:fld>
            <a:endParaRPr lang="ru-RU"/>
          </a:p>
        </p:txBody>
      </p:sp>
      <p:sp>
        <p:nvSpPr>
          <p:cNvPr id="5" name="Нижний колонтитул 4"/>
          <p:cNvSpPr>
            <a:spLocks noGrp="true"/>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true"/>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628D2-3A55-4E65-B19C-A27CE6CAC19C}"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1.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4.jpe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4.jpeg"/><Relationship Id="rId4" Type="http://schemas.openxmlformats.org/officeDocument/2006/relationships/image" Target="../media/image36.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jpeg"/><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jpeg"/><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4.png"/><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4.jpe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dirty="0" smtClean="0"/>
              <a:t>8</a:t>
            </a:r>
            <a:endParaRPr lang="ru-RU" dirty="0"/>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3" name="TextBox 12"/>
          <p:cNvSpPr txBox="true"/>
          <p:nvPr/>
        </p:nvSpPr>
        <p:spPr>
          <a:xfrm>
            <a:off x="4211959" y="4299942"/>
            <a:ext cx="3755055" cy="584775"/>
          </a:xfrm>
          <a:prstGeom prst="rect">
            <a:avLst/>
          </a:prstGeom>
          <a:noFill/>
        </p:spPr>
        <p:txBody>
          <a:bodyPr wrap="square" rtlCol="0">
            <a:spAutoFit/>
          </a:bodyPr>
          <a:lstStyle/>
          <a:p>
            <a:r>
              <a:rPr lang="ru-RU" sz="1600" b="1" i="1" dirty="0" smtClean="0">
                <a:solidFill>
                  <a:srgbClr val="C00000"/>
                </a:solidFill>
                <a:cs typeface="Times New Roman" panose="02020603050405020304" pitchFamily="18" charset="0"/>
              </a:rPr>
              <a:t>Подготовила воспитатель</a:t>
            </a:r>
            <a:endParaRPr lang="ru-RU" sz="1600" b="1" i="1" dirty="0" smtClean="0">
              <a:solidFill>
                <a:srgbClr val="C00000"/>
              </a:solidFill>
              <a:cs typeface="Times New Roman" panose="02020603050405020304" pitchFamily="18" charset="0"/>
            </a:endParaRPr>
          </a:p>
          <a:p>
            <a:r>
              <a:rPr lang="ru-RU" sz="1600" b="1" i="1" dirty="0">
                <a:solidFill>
                  <a:srgbClr val="C00000"/>
                </a:solidFill>
                <a:cs typeface="Times New Roman" panose="02020603050405020304" pitchFamily="18" charset="0"/>
              </a:rPr>
              <a:t> </a:t>
            </a:r>
            <a:r>
              <a:rPr lang="ru-RU" sz="1600" b="1" i="1" dirty="0" smtClean="0">
                <a:solidFill>
                  <a:srgbClr val="C00000"/>
                </a:solidFill>
                <a:cs typeface="Times New Roman" panose="02020603050405020304" pitchFamily="18" charset="0"/>
              </a:rPr>
              <a:t> группы №7 Грачева А.Н.</a:t>
            </a:r>
            <a:endParaRPr lang="ru-RU" sz="1600" b="1" i="1" dirty="0">
              <a:solidFill>
                <a:srgbClr val="C00000"/>
              </a:solidFill>
              <a:cs typeface="Times New Roman" panose="02020603050405020304" pitchFamily="18" charset="0"/>
            </a:endParaRPr>
          </a:p>
        </p:txBody>
      </p:sp>
      <p:sp>
        <p:nvSpPr>
          <p:cNvPr id="15" name="TextBox 14"/>
          <p:cNvSpPr txBox="true"/>
          <p:nvPr/>
        </p:nvSpPr>
        <p:spPr>
          <a:xfrm>
            <a:off x="2571736" y="928676"/>
            <a:ext cx="6215106" cy="738664"/>
          </a:xfrm>
          <a:prstGeom prst="rect">
            <a:avLst/>
          </a:prstGeom>
          <a:noFill/>
        </p:spPr>
        <p:txBody>
          <a:bodyPr wrap="square" rtlCol="0">
            <a:spAutoFit/>
          </a:bodyPr>
          <a:lstStyle/>
          <a:p>
            <a:pPr algn="ctr"/>
            <a:r>
              <a:rPr lang="ru-RU" sz="1400" i="1" dirty="0">
                <a:cs typeface="Times New Roman" panose="02020603050405020304" pitchFamily="18" charset="0"/>
              </a:rPr>
              <a:t>М</a:t>
            </a:r>
            <a:r>
              <a:rPr lang="ru-RU" sz="1400" i="1" dirty="0" smtClean="0">
                <a:cs typeface="Times New Roman" panose="02020603050405020304" pitchFamily="18" charset="0"/>
              </a:rPr>
              <a:t>униципальное бюджетное дошкольное </a:t>
            </a:r>
            <a:endParaRPr lang="ru-RU" sz="1400" i="1" dirty="0" smtClean="0">
              <a:cs typeface="Times New Roman" panose="02020603050405020304" pitchFamily="18" charset="0"/>
            </a:endParaRPr>
          </a:p>
          <a:p>
            <a:pPr algn="ctr"/>
            <a:r>
              <a:rPr lang="ru-RU" sz="1400" i="1" dirty="0" smtClean="0">
                <a:cs typeface="Times New Roman" panose="02020603050405020304" pitchFamily="18" charset="0"/>
              </a:rPr>
              <a:t>образовательное учреждение </a:t>
            </a:r>
            <a:endParaRPr lang="ru-RU" sz="1400" i="1" dirty="0" smtClean="0">
              <a:cs typeface="Times New Roman" panose="02020603050405020304" pitchFamily="18" charset="0"/>
            </a:endParaRPr>
          </a:p>
          <a:p>
            <a:pPr algn="ctr"/>
            <a:r>
              <a:rPr lang="ru-RU" sz="1400" i="1" dirty="0">
                <a:cs typeface="Times New Roman" panose="02020603050405020304" pitchFamily="18" charset="0"/>
              </a:rPr>
              <a:t>д</a:t>
            </a:r>
            <a:r>
              <a:rPr lang="ru-RU" sz="1400" i="1" dirty="0" smtClean="0">
                <a:cs typeface="Times New Roman" panose="02020603050405020304" pitchFamily="18" charset="0"/>
              </a:rPr>
              <a:t>етский сад №28 «Огонек»</a:t>
            </a:r>
            <a:endParaRPr lang="ru-RU" sz="1400" i="1" dirty="0">
              <a:cs typeface="Times New Roman" panose="02020603050405020304" pitchFamily="18" charset="0"/>
            </a:endParaRPr>
          </a:p>
        </p:txBody>
      </p:sp>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2714626"/>
            <a:ext cx="2428958" cy="2303877"/>
          </a:xfrm>
          <a:prstGeom prst="rect">
            <a:avLst/>
          </a:prstGeom>
          <a:noFill/>
        </p:spPr>
      </p:pic>
      <p:pic>
        <p:nvPicPr>
          <p:cNvPr id="8" name="Picture 2" descr="https://yt3.ggpht.com/a-/AJLlDp3sVxUe2bp-NN7AUw3_hHlHDn1XnQc4J0PK7w=s900-mo-c-c0xffffffff-rj-k-no"/>
          <p:cNvPicPr>
            <a:picLocks noChangeAspect="true" noChangeArrowheads="true"/>
          </p:cNvPicPr>
          <p:nvPr/>
        </p:nvPicPr>
        <p:blipFill>
          <a:blip r:embed="rId3">
            <a:clrChange>
              <a:clrFrom>
                <a:srgbClr val="FAF9F9"/>
              </a:clrFrom>
              <a:clrTo>
                <a:srgbClr val="FAF9F9">
                  <a:alpha val="0"/>
                </a:srgbClr>
              </a:clrTo>
            </a:clrChange>
          </a:blip>
          <a:srcRect/>
          <a:stretch>
            <a:fillRect/>
          </a:stretch>
        </p:blipFill>
        <p:spPr bwMode="auto">
          <a:xfrm>
            <a:off x="6907364" y="2601615"/>
            <a:ext cx="2119299" cy="2076033"/>
          </a:xfrm>
          <a:prstGeom prst="rect">
            <a:avLst/>
          </a:prstGeom>
          <a:noFill/>
        </p:spPr>
      </p:pic>
      <p:sp>
        <p:nvSpPr>
          <p:cNvPr id="18" name="TextBox 17"/>
          <p:cNvSpPr txBox="true"/>
          <p:nvPr/>
        </p:nvSpPr>
        <p:spPr>
          <a:xfrm>
            <a:off x="1044357" y="1693564"/>
            <a:ext cx="7056784" cy="1938992"/>
          </a:xfrm>
          <a:prstGeom prst="rect">
            <a:avLst/>
          </a:prstGeom>
          <a:noFill/>
        </p:spPr>
        <p:txBody>
          <a:bodyPr wrap="square" rtlCol="0">
            <a:spAutoFit/>
          </a:bodyPr>
          <a:lstStyle/>
          <a:p>
            <a:pPr algn="just"/>
            <a:r>
              <a:rPr lang="ru-RU" sz="3600" b="1" i="1" dirty="0" smtClean="0">
                <a:ln>
                  <a:solidFill>
                    <a:srgbClr val="FF0000"/>
                  </a:solidFill>
                </a:ln>
                <a:solidFill>
                  <a:srgbClr val="0070C0"/>
                </a:solidFill>
                <a:cs typeface="Times New Roman" panose="02020603050405020304" pitchFamily="18" charset="0"/>
              </a:rPr>
              <a:t>            </a:t>
            </a:r>
            <a:r>
              <a:rPr lang="ru-RU" sz="3600" b="1" i="1" dirty="0">
                <a:ln>
                  <a:solidFill>
                    <a:srgbClr val="0070C0"/>
                  </a:solidFill>
                </a:ln>
                <a:solidFill>
                  <a:srgbClr val="C00000"/>
                </a:solidFill>
                <a:cs typeface="Times New Roman" panose="02020603050405020304" pitchFamily="18" charset="0"/>
              </a:rPr>
              <a:t> </a:t>
            </a:r>
            <a:r>
              <a:rPr lang="ru-RU" sz="3600" b="1" i="1" dirty="0" smtClean="0">
                <a:ln>
                  <a:solidFill>
                    <a:srgbClr val="0070C0"/>
                  </a:solidFill>
                </a:ln>
                <a:solidFill>
                  <a:srgbClr val="C00000"/>
                </a:solidFill>
                <a:cs typeface="Times New Roman" panose="02020603050405020304" pitchFamily="18" charset="0"/>
              </a:rPr>
              <a:t>      МУЛЬТИПЛИКАЦИЯ</a:t>
            </a:r>
            <a:r>
              <a:rPr lang="ru-RU" sz="3600" b="1" i="1" dirty="0" smtClean="0">
                <a:ln>
                  <a:solidFill>
                    <a:srgbClr val="FF0000"/>
                  </a:solidFill>
                </a:ln>
                <a:solidFill>
                  <a:srgbClr val="0070C0"/>
                </a:solidFill>
                <a:cs typeface="Times New Roman" panose="02020603050405020304" pitchFamily="18" charset="0"/>
              </a:rPr>
              <a:t>,</a:t>
            </a:r>
            <a:endParaRPr lang="ru-RU" sz="3600" b="1" i="1" dirty="0" smtClean="0">
              <a:ln>
                <a:solidFill>
                  <a:srgbClr val="FF0000"/>
                </a:solidFill>
              </a:ln>
              <a:solidFill>
                <a:srgbClr val="0070C0"/>
              </a:solidFill>
              <a:cs typeface="Times New Roman" panose="02020603050405020304" pitchFamily="18" charset="0"/>
            </a:endParaRPr>
          </a:p>
          <a:p>
            <a:pPr algn="ctr"/>
            <a:r>
              <a:rPr lang="ru-RU" sz="2800" b="1" i="1" dirty="0">
                <a:ln>
                  <a:solidFill>
                    <a:srgbClr val="0070C0"/>
                  </a:solidFill>
                </a:ln>
                <a:solidFill>
                  <a:srgbClr val="C00000"/>
                </a:solidFill>
                <a:cs typeface="Times New Roman" panose="02020603050405020304" pitchFamily="18" charset="0"/>
              </a:rPr>
              <a:t>к</a:t>
            </a:r>
            <a:r>
              <a:rPr lang="ru-RU" sz="2800" b="1" i="1" dirty="0" smtClean="0">
                <a:ln>
                  <a:solidFill>
                    <a:srgbClr val="0070C0"/>
                  </a:solidFill>
                </a:ln>
                <a:solidFill>
                  <a:srgbClr val="C00000"/>
                </a:solidFill>
                <a:cs typeface="Times New Roman" panose="02020603050405020304" pitchFamily="18" charset="0"/>
              </a:rPr>
              <a:t>ак средство творческого</a:t>
            </a:r>
            <a:endParaRPr lang="ru-RU" sz="2800" b="1" i="1" dirty="0" smtClean="0">
              <a:ln>
                <a:solidFill>
                  <a:srgbClr val="0070C0"/>
                </a:solidFill>
              </a:ln>
              <a:solidFill>
                <a:srgbClr val="C00000"/>
              </a:solidFill>
              <a:cs typeface="Times New Roman" panose="02020603050405020304" pitchFamily="18" charset="0"/>
            </a:endParaRPr>
          </a:p>
          <a:p>
            <a:pPr algn="ctr"/>
            <a:r>
              <a:rPr lang="ru-RU" sz="2800" b="1" i="1" dirty="0" smtClean="0">
                <a:ln>
                  <a:solidFill>
                    <a:srgbClr val="0070C0"/>
                  </a:solidFill>
                </a:ln>
                <a:solidFill>
                  <a:srgbClr val="C00000"/>
                </a:solidFill>
                <a:cs typeface="Times New Roman" panose="02020603050405020304" pitchFamily="18" charset="0"/>
              </a:rPr>
              <a:t> развития дошкольников</a:t>
            </a:r>
            <a:endParaRPr lang="ru-RU" sz="2800" b="1" i="1" dirty="0" smtClean="0">
              <a:ln>
                <a:solidFill>
                  <a:srgbClr val="0070C0"/>
                </a:solidFill>
              </a:ln>
              <a:solidFill>
                <a:srgbClr val="C00000"/>
              </a:solidFill>
              <a:cs typeface="Times New Roman" panose="02020603050405020304" pitchFamily="18" charset="0"/>
            </a:endParaRPr>
          </a:p>
          <a:p>
            <a:pPr algn="ctr"/>
            <a:endParaRPr lang="ru-RU" sz="2800" b="1" i="1" dirty="0" smtClean="0">
              <a:ln>
                <a:solidFill>
                  <a:srgbClr val="0070C0"/>
                </a:solidFill>
              </a:ln>
              <a:solidFill>
                <a:srgbClr val="C0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51202" name="Picture 2" descr="http://www.clipartsuggest.com/images/462/notebook-and-pen-clipart-office-notepad-with-ballpoint-OA7KTD-clipart.jpg"/>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7643834" y="3857634"/>
            <a:ext cx="1213385" cy="1071552"/>
          </a:xfrm>
          <a:prstGeom prst="rect">
            <a:avLst/>
          </a:prstGeom>
          <a:noFill/>
        </p:spPr>
      </p:pic>
      <p:sp>
        <p:nvSpPr>
          <p:cNvPr id="12" name="Прямоугольник 11"/>
          <p:cNvSpPr/>
          <p:nvPr/>
        </p:nvSpPr>
        <p:spPr>
          <a:xfrm>
            <a:off x="928662" y="357172"/>
            <a:ext cx="4756110" cy="461665"/>
          </a:xfrm>
          <a:prstGeom prst="rect">
            <a:avLst/>
          </a:prstGeom>
        </p:spPr>
        <p:txBody>
          <a:bodyPr wrap="none">
            <a:spAutoFit/>
          </a:bodyPr>
          <a:lstStyle/>
          <a:p>
            <a:r>
              <a:rPr lang="ru-RU" sz="2400" b="1" i="1" dirty="0" smtClean="0">
                <a:solidFill>
                  <a:srgbClr val="FF0000"/>
                </a:solidFill>
              </a:rPr>
              <a:t>1. Подбор или сочинение сюжета</a:t>
            </a:r>
            <a:endParaRPr lang="ru-RU" sz="2400" b="1" i="1" dirty="0">
              <a:solidFill>
                <a:srgbClr val="FF0000"/>
              </a:solidFill>
            </a:endParaRPr>
          </a:p>
        </p:txBody>
      </p:sp>
      <p:pic>
        <p:nvPicPr>
          <p:cNvPr id="2050" name="Picture 2"/>
          <p:cNvPicPr>
            <a:picLocks noChangeAspect="true" noChangeArrowheads="true"/>
          </p:cNvPicPr>
          <p:nvPr/>
        </p:nvPicPr>
        <p:blipFill>
          <a:blip r:embed="rId3"/>
          <a:srcRect/>
          <a:stretch>
            <a:fillRect/>
          </a:stretch>
        </p:blipFill>
        <p:spPr bwMode="auto">
          <a:xfrm rot="-1020000">
            <a:off x="937991" y="2146211"/>
            <a:ext cx="3616964" cy="202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http://www.playcast.ru/uploads/2018/01/11/24358180.png"/>
          <p:cNvPicPr>
            <a:picLocks noChangeAspect="true" noChangeArrowheads="true"/>
          </p:cNvPicPr>
          <p:nvPr/>
        </p:nvPicPr>
        <p:blipFill>
          <a:blip r:embed="rId4">
            <a:lum bright="30000"/>
          </a:blip>
          <a:srcRect/>
          <a:stretch>
            <a:fillRect/>
          </a:stretch>
        </p:blipFill>
        <p:spPr bwMode="auto">
          <a:xfrm rot="20705735">
            <a:off x="704412" y="1109917"/>
            <a:ext cx="8270515" cy="2923665"/>
          </a:xfrm>
          <a:prstGeom prst="rect">
            <a:avLst/>
          </a:prstGeom>
          <a:noFill/>
        </p:spPr>
      </p:pic>
      <p:pic>
        <p:nvPicPr>
          <p:cNvPr id="2051" name="Picture 3"/>
          <p:cNvPicPr>
            <a:picLocks noChangeAspect="true" noChangeArrowheads="true"/>
          </p:cNvPicPr>
          <p:nvPr/>
        </p:nvPicPr>
        <p:blipFill>
          <a:blip r:embed="rId5"/>
          <a:srcRect/>
          <a:stretch>
            <a:fillRect/>
          </a:stretch>
        </p:blipFill>
        <p:spPr bwMode="auto">
          <a:xfrm rot="-900000">
            <a:off x="4842759" y="1203232"/>
            <a:ext cx="2532577" cy="220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true" noChangeArrowheads="true"/>
          </p:cNvPicPr>
          <p:nvPr/>
        </p:nvPicPr>
        <p:blipFill>
          <a:blip r:embed="rId6"/>
          <a:srcRect/>
          <a:stretch>
            <a:fillRect/>
          </a:stretch>
        </p:blipFill>
        <p:spPr bwMode="auto">
          <a:xfrm>
            <a:off x="178569" y="3545685"/>
            <a:ext cx="17859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8" name="Picture 2" descr="http://www.playcast.ru/uploads/2018/01/11/24358180.png"/>
          <p:cNvPicPr>
            <a:picLocks noChangeAspect="true" noChangeArrowheads="true"/>
          </p:cNvPicPr>
          <p:nvPr/>
        </p:nvPicPr>
        <p:blipFill>
          <a:blip r:embed="rId2">
            <a:lum bright="30000"/>
          </a:blip>
          <a:srcRect/>
          <a:stretch>
            <a:fillRect/>
          </a:stretch>
        </p:blipFill>
        <p:spPr bwMode="auto">
          <a:xfrm rot="20705735">
            <a:off x="212976" y="997907"/>
            <a:ext cx="9012711" cy="3186035"/>
          </a:xfrm>
          <a:prstGeom prst="rect">
            <a:avLst/>
          </a:prstGeom>
          <a:noFill/>
        </p:spPr>
      </p:pic>
      <p:pic>
        <p:nvPicPr>
          <p:cNvPr id="9" name="Picture 2" descr="http://files.meyou.webnode.fr/200000123-170c118059/crayon.gif"/>
          <p:cNvPicPr>
            <a:picLocks noChangeAspect="true" noChangeArrowheads="true"/>
          </p:cNvPicPr>
          <p:nvPr/>
        </p:nvPicPr>
        <p:blipFill>
          <a:blip r:embed="rId3"/>
          <a:srcRect/>
          <a:stretch>
            <a:fillRect/>
          </a:stretch>
        </p:blipFill>
        <p:spPr bwMode="auto">
          <a:xfrm flipH="true">
            <a:off x="7507256" y="3786196"/>
            <a:ext cx="1636743" cy="1357304"/>
          </a:xfrm>
          <a:prstGeom prst="rect">
            <a:avLst/>
          </a:prstGeom>
          <a:noFill/>
        </p:spPr>
      </p:pic>
      <p:sp>
        <p:nvSpPr>
          <p:cNvPr id="11" name="Прямоугольник 10"/>
          <p:cNvSpPr/>
          <p:nvPr/>
        </p:nvSpPr>
        <p:spPr>
          <a:xfrm>
            <a:off x="428596" y="285734"/>
            <a:ext cx="6143668" cy="707886"/>
          </a:xfrm>
          <a:prstGeom prst="rect">
            <a:avLst/>
          </a:prstGeom>
        </p:spPr>
        <p:txBody>
          <a:bodyPr wrap="square">
            <a:spAutoFit/>
          </a:bodyPr>
          <a:lstStyle/>
          <a:p>
            <a:pPr algn="ctr"/>
            <a:r>
              <a:rPr lang="ru-RU" sz="2000" b="1" i="1" dirty="0" smtClean="0">
                <a:solidFill>
                  <a:srgbClr val="FF0000"/>
                </a:solidFill>
                <a:latin typeface="Arial" panose="020B0604020202020204" pitchFamily="34" charset="0"/>
                <a:cs typeface="Arial" panose="020B0604020202020204" pitchFamily="34" charset="0"/>
              </a:rPr>
              <a:t>2.Технологии создания мультфильмов дошкольниками</a:t>
            </a:r>
            <a:endParaRPr lang="ru-RU" sz="2000" i="1" dirty="0"/>
          </a:p>
        </p:txBody>
      </p:sp>
      <p:sp>
        <p:nvSpPr>
          <p:cNvPr id="12" name="Прямоугольник 11"/>
          <p:cNvSpPr/>
          <p:nvPr/>
        </p:nvSpPr>
        <p:spPr>
          <a:xfrm>
            <a:off x="5000628" y="4572014"/>
            <a:ext cx="2221057" cy="461665"/>
          </a:xfrm>
          <a:prstGeom prst="rect">
            <a:avLst/>
          </a:prstGeom>
        </p:spPr>
        <p:txBody>
          <a:bodyPr wrap="none">
            <a:spAutoFit/>
          </a:bodyPr>
          <a:lstStyle/>
          <a:p>
            <a:pPr>
              <a:buFont typeface="Wingdings" panose="05000000000000000000" pitchFamily="2" charset="2"/>
              <a:buChar char="v"/>
            </a:pPr>
            <a:r>
              <a:rPr lang="ru-RU" sz="2400" b="1" i="1" dirty="0" smtClean="0">
                <a:solidFill>
                  <a:srgbClr val="FF0000"/>
                </a:solidFill>
                <a:latin typeface="Arial" panose="020B0604020202020204" pitchFamily="34" charset="0"/>
                <a:cs typeface="Arial" panose="020B0604020202020204" pitchFamily="34" charset="0"/>
              </a:rPr>
              <a:t>перекладка</a:t>
            </a:r>
            <a:endParaRPr lang="ru-RU" sz="2400" i="1"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4">
            <a:clrChange>
              <a:clrFrom>
                <a:srgbClr val="FFFFFF"/>
              </a:clrFrom>
              <a:clrTo>
                <a:srgbClr val="FFFFFF">
                  <a:alpha val="0"/>
                </a:srgbClr>
              </a:clrTo>
            </a:clrChange>
          </a:blip>
          <a:srcRect/>
          <a:stretch>
            <a:fillRect/>
          </a:stretch>
        </p:blipFill>
        <p:spPr bwMode="auto">
          <a:xfrm>
            <a:off x="-63830" y="3617857"/>
            <a:ext cx="1785950" cy="1693981"/>
          </a:xfrm>
          <a:prstGeom prst="rect">
            <a:avLst/>
          </a:prstGeom>
          <a:noFill/>
        </p:spPr>
      </p:pic>
      <p:pic>
        <p:nvPicPr>
          <p:cNvPr id="3074" name="Picture 2"/>
          <p:cNvPicPr>
            <a:picLocks noChangeAspect="true" noChangeArrowheads="true"/>
          </p:cNvPicPr>
          <p:nvPr/>
        </p:nvPicPr>
        <p:blipFill>
          <a:blip r:embed="rId5"/>
          <a:srcRect/>
          <a:stretch>
            <a:fillRect/>
          </a:stretch>
        </p:blipFill>
        <p:spPr bwMode="auto">
          <a:xfrm rot="-960000">
            <a:off x="1760378" y="1953573"/>
            <a:ext cx="1732000" cy="230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true" noChangeArrowheads="true"/>
          </p:cNvPicPr>
          <p:nvPr/>
        </p:nvPicPr>
        <p:blipFill>
          <a:blip r:embed="rId6"/>
          <a:srcRect/>
          <a:stretch>
            <a:fillRect/>
          </a:stretch>
        </p:blipFill>
        <p:spPr bwMode="auto">
          <a:xfrm rot="-960000">
            <a:off x="4391387" y="1239159"/>
            <a:ext cx="1808700" cy="120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true" noChangeArrowheads="true"/>
          </p:cNvPicPr>
          <p:nvPr/>
        </p:nvPicPr>
        <p:blipFill>
          <a:blip r:embed="rId7"/>
          <a:srcRect/>
          <a:stretch>
            <a:fillRect/>
          </a:stretch>
        </p:blipFill>
        <p:spPr bwMode="auto">
          <a:xfrm rot="-960000">
            <a:off x="6336901" y="1907341"/>
            <a:ext cx="1790075" cy="1193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1" name="Picture 2" descr="http://kakpravilino.com/wp-content/uploads/2016/12/Kak-ochistit-plastilin-s-odezhdy-1024x575.png"/>
          <p:cNvPicPr>
            <a:picLocks noChangeAspect="true" noChangeArrowheads="true"/>
          </p:cNvPicPr>
          <p:nvPr/>
        </p:nvPicPr>
        <p:blipFill>
          <a:blip r:embed="rId2"/>
          <a:srcRect/>
          <a:stretch>
            <a:fillRect/>
          </a:stretch>
        </p:blipFill>
        <p:spPr bwMode="auto">
          <a:xfrm>
            <a:off x="7243782" y="3643320"/>
            <a:ext cx="1785918" cy="1002797"/>
          </a:xfrm>
          <a:prstGeom prst="rect">
            <a:avLst/>
          </a:prstGeom>
          <a:noFill/>
        </p:spPr>
      </p:pic>
      <p:sp>
        <p:nvSpPr>
          <p:cNvPr id="12" name="Прямоугольник 11"/>
          <p:cNvSpPr/>
          <p:nvPr/>
        </p:nvSpPr>
        <p:spPr>
          <a:xfrm>
            <a:off x="4000496" y="4572014"/>
            <a:ext cx="4558427" cy="461665"/>
          </a:xfrm>
          <a:prstGeom prst="rect">
            <a:avLst/>
          </a:prstGeom>
        </p:spPr>
        <p:txBody>
          <a:bodyPr wrap="none">
            <a:spAutoFit/>
          </a:bodyPr>
          <a:lstStyle/>
          <a:p>
            <a:pPr>
              <a:buFont typeface="Wingdings" panose="05000000000000000000" pitchFamily="2" charset="2"/>
              <a:buChar char="v"/>
            </a:pPr>
            <a:r>
              <a:rPr lang="ru-RU" sz="2400" b="1" i="1" dirty="0" smtClean="0">
                <a:solidFill>
                  <a:srgbClr val="FF0000"/>
                </a:solidFill>
                <a:latin typeface="Arial" panose="020B0604020202020204" pitchFamily="34" charset="0"/>
                <a:cs typeface="Arial" panose="020B0604020202020204" pitchFamily="34" charset="0"/>
              </a:rPr>
              <a:t>Пластилиновая анимация</a:t>
            </a:r>
            <a:endParaRPr lang="ru-RU" sz="2400" i="1" dirty="0"/>
          </a:p>
        </p:txBody>
      </p:sp>
      <p:pic>
        <p:nvPicPr>
          <p:cNvPr id="13" name="Picture 3" descr="G:\РУКАВИЧКА мультик\DSC_0007.JPG"/>
          <p:cNvPicPr>
            <a:picLocks noChangeAspect="true" noChangeArrowheads="true"/>
          </p:cNvPicPr>
          <p:nvPr/>
        </p:nvPicPr>
        <p:blipFill>
          <a:blip r:embed="rId3"/>
          <a:srcRect/>
          <a:stretch>
            <a:fillRect/>
          </a:stretch>
        </p:blipFill>
        <p:spPr bwMode="auto">
          <a:xfrm rot="20671719">
            <a:off x="4756478" y="1087305"/>
            <a:ext cx="3766415" cy="2504265"/>
          </a:xfrm>
          <a:prstGeom prst="rect">
            <a:avLst/>
          </a:prstGeom>
          <a:noFill/>
        </p:spPr>
      </p:pic>
      <p:pic>
        <p:nvPicPr>
          <p:cNvPr id="14" name="Picture 20" descr="G:\РУКАВИЧКА мультик\DSC_0850.JPG"/>
          <p:cNvPicPr>
            <a:picLocks noChangeAspect="true" noChangeArrowheads="true"/>
          </p:cNvPicPr>
          <p:nvPr/>
        </p:nvPicPr>
        <p:blipFill>
          <a:blip r:embed="rId4"/>
          <a:srcRect/>
          <a:stretch>
            <a:fillRect/>
          </a:stretch>
        </p:blipFill>
        <p:spPr bwMode="auto">
          <a:xfrm rot="20607028">
            <a:off x="776989" y="2172850"/>
            <a:ext cx="3743524" cy="2489045"/>
          </a:xfrm>
          <a:prstGeom prst="rect">
            <a:avLst/>
          </a:prstGeom>
          <a:noFill/>
        </p:spPr>
      </p:pic>
      <p:pic>
        <p:nvPicPr>
          <p:cNvPr id="8" name="Picture 2" descr="http://www.playcast.ru/uploads/2018/01/11/24358180.png"/>
          <p:cNvPicPr>
            <a:picLocks noChangeAspect="true" noChangeArrowheads="true"/>
          </p:cNvPicPr>
          <p:nvPr/>
        </p:nvPicPr>
        <p:blipFill>
          <a:blip r:embed="rId5">
            <a:lum bright="30000"/>
          </a:blip>
          <a:srcRect/>
          <a:stretch>
            <a:fillRect/>
          </a:stretch>
        </p:blipFill>
        <p:spPr bwMode="auto">
          <a:xfrm rot="20705735">
            <a:off x="409616" y="1104041"/>
            <a:ext cx="9314653" cy="3292773"/>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6">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5" name="Прямоугольник 14"/>
          <p:cNvSpPr/>
          <p:nvPr/>
        </p:nvSpPr>
        <p:spPr>
          <a:xfrm>
            <a:off x="428596" y="285734"/>
            <a:ext cx="6143668" cy="707886"/>
          </a:xfrm>
          <a:prstGeom prst="rect">
            <a:avLst/>
          </a:prstGeom>
        </p:spPr>
        <p:txBody>
          <a:bodyPr wrap="square">
            <a:spAutoFit/>
          </a:bodyPr>
          <a:lstStyle/>
          <a:p>
            <a:pPr algn="ctr"/>
            <a:r>
              <a:rPr lang="ru-RU" sz="2000" b="1" i="1" dirty="0" smtClean="0">
                <a:solidFill>
                  <a:srgbClr val="FF0000"/>
                </a:solidFill>
                <a:latin typeface="Arial" panose="020B0604020202020204" pitchFamily="34" charset="0"/>
                <a:cs typeface="Arial" panose="020B0604020202020204" pitchFamily="34" charset="0"/>
              </a:rPr>
              <a:t>2.Технологии создания мультфильмов дошкольниками</a:t>
            </a:r>
            <a:endParaRPr lang="ru-RU" sz="20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26" name="Picture 2" descr="http://cdn-nus-1.pinme.ru/photo/45/037b/45037b6865b925b3244ecf48ba7eefa7.jpeg"/>
          <p:cNvPicPr>
            <a:picLocks noChangeAspect="true" noChangeArrowheads="true"/>
          </p:cNvPicPr>
          <p:nvPr/>
        </p:nvPicPr>
        <p:blipFill>
          <a:blip r:embed="rId2"/>
          <a:srcRect/>
          <a:stretch>
            <a:fillRect/>
          </a:stretch>
        </p:blipFill>
        <p:spPr bwMode="auto">
          <a:xfrm>
            <a:off x="7538620" y="3929072"/>
            <a:ext cx="1396443" cy="914384"/>
          </a:xfrm>
          <a:prstGeom prst="rect">
            <a:avLst/>
          </a:prstGeom>
          <a:noFill/>
        </p:spPr>
      </p:pic>
      <p:sp>
        <p:nvSpPr>
          <p:cNvPr id="12" name="Прямоугольник 11"/>
          <p:cNvSpPr/>
          <p:nvPr/>
        </p:nvSpPr>
        <p:spPr>
          <a:xfrm>
            <a:off x="4000496" y="4572014"/>
            <a:ext cx="3643338" cy="461665"/>
          </a:xfrm>
          <a:prstGeom prst="rect">
            <a:avLst/>
          </a:prstGeom>
        </p:spPr>
        <p:txBody>
          <a:bodyPr wrap="square">
            <a:spAutoFit/>
          </a:bodyPr>
          <a:lstStyle/>
          <a:p>
            <a:pPr>
              <a:buFont typeface="Wingdings" panose="05000000000000000000" pitchFamily="2" charset="2"/>
              <a:buChar char="v"/>
            </a:pPr>
            <a:r>
              <a:rPr lang="ru-RU" sz="2400" b="1" i="1" dirty="0" smtClean="0">
                <a:solidFill>
                  <a:srgbClr val="FF0000"/>
                </a:solidFill>
                <a:latin typeface="Arial" panose="020B0604020202020204" pitchFamily="34" charset="0"/>
                <a:cs typeface="Arial" panose="020B0604020202020204" pitchFamily="34" charset="0"/>
              </a:rPr>
              <a:t>кукольная анимация</a:t>
            </a:r>
            <a:endParaRPr lang="ru-RU" sz="2400" i="1" dirty="0"/>
          </a:p>
        </p:txBody>
      </p:sp>
      <p:pic>
        <p:nvPicPr>
          <p:cNvPr id="13" name="Picture 21" descr="H:\DCIM\101MSDCF\DSC00154.JPG"/>
          <p:cNvPicPr>
            <a:picLocks noChangeAspect="true" noChangeArrowheads="true"/>
          </p:cNvPicPr>
          <p:nvPr/>
        </p:nvPicPr>
        <p:blipFill>
          <a:blip r:embed="rId3"/>
          <a:srcRect/>
          <a:stretch>
            <a:fillRect/>
          </a:stretch>
        </p:blipFill>
        <p:spPr bwMode="auto">
          <a:xfrm rot="20646660">
            <a:off x="778660" y="2141426"/>
            <a:ext cx="3871553" cy="2482995"/>
          </a:xfrm>
          <a:prstGeom prst="rect">
            <a:avLst/>
          </a:prstGeom>
          <a:noFill/>
        </p:spPr>
      </p:pic>
      <p:sp>
        <p:nvSpPr>
          <p:cNvPr id="14" name="Прямоугольник 13"/>
          <p:cNvSpPr/>
          <p:nvPr/>
        </p:nvSpPr>
        <p:spPr>
          <a:xfrm>
            <a:off x="428596" y="285734"/>
            <a:ext cx="6143668" cy="707886"/>
          </a:xfrm>
          <a:prstGeom prst="rect">
            <a:avLst/>
          </a:prstGeom>
        </p:spPr>
        <p:txBody>
          <a:bodyPr wrap="square">
            <a:spAutoFit/>
          </a:bodyPr>
          <a:lstStyle/>
          <a:p>
            <a:pPr algn="ctr"/>
            <a:r>
              <a:rPr lang="ru-RU" sz="2000" b="1" i="1" dirty="0" smtClean="0">
                <a:solidFill>
                  <a:srgbClr val="FF0000"/>
                </a:solidFill>
                <a:latin typeface="Arial" panose="020B0604020202020204" pitchFamily="34" charset="0"/>
                <a:cs typeface="Arial" panose="020B0604020202020204" pitchFamily="34" charset="0"/>
              </a:rPr>
              <a:t>2.Технологии создания мультфильмов дошкольниками</a:t>
            </a:r>
            <a:endParaRPr lang="ru-RU" sz="2000" i="1" dirty="0"/>
          </a:p>
        </p:txBody>
      </p:sp>
      <p:pic>
        <p:nvPicPr>
          <p:cNvPr id="15" name="Picture 7" descr="C:\Users\Пользователь\Desktop\мультик колобок\DSC_0267.JPG"/>
          <p:cNvPicPr>
            <a:picLocks noChangeAspect="true" noChangeArrowheads="true"/>
          </p:cNvPicPr>
          <p:nvPr/>
        </p:nvPicPr>
        <p:blipFill>
          <a:blip r:embed="rId4"/>
          <a:srcRect/>
          <a:stretch>
            <a:fillRect/>
          </a:stretch>
        </p:blipFill>
        <p:spPr bwMode="auto">
          <a:xfrm rot="20637837">
            <a:off x="4709256" y="1089341"/>
            <a:ext cx="3829294" cy="25090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laycast.ru/uploads/2018/01/11/24358180.png"/>
          <p:cNvPicPr>
            <a:picLocks noChangeAspect="true" noChangeArrowheads="true"/>
          </p:cNvPicPr>
          <p:nvPr/>
        </p:nvPicPr>
        <p:blipFill>
          <a:blip r:embed="rId5">
            <a:lum bright="30000"/>
          </a:blip>
          <a:srcRect/>
          <a:stretch>
            <a:fillRect/>
          </a:stretch>
        </p:blipFill>
        <p:spPr bwMode="auto">
          <a:xfrm rot="20705735">
            <a:off x="409616" y="1104041"/>
            <a:ext cx="9314653" cy="3292773"/>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6">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2" name="Picture 2" descr="https://o-manager.ru/foto/0710-0701.jpg"/>
          <p:cNvPicPr>
            <a:picLocks noChangeAspect="true" noChangeArrowheads="true"/>
          </p:cNvPicPr>
          <p:nvPr/>
        </p:nvPicPr>
        <p:blipFill>
          <a:blip r:embed="rId2">
            <a:clrChange>
              <a:clrFrom>
                <a:srgbClr val="FEFEFE"/>
              </a:clrFrom>
              <a:clrTo>
                <a:srgbClr val="FEFEFE">
                  <a:alpha val="0"/>
                </a:srgbClr>
              </a:clrTo>
            </a:clrChange>
          </a:blip>
          <a:srcRect/>
          <a:stretch>
            <a:fillRect/>
          </a:stretch>
        </p:blipFill>
        <p:spPr bwMode="auto">
          <a:xfrm>
            <a:off x="7858148" y="3786196"/>
            <a:ext cx="1143007" cy="1143009"/>
          </a:xfrm>
          <a:prstGeom prst="rect">
            <a:avLst/>
          </a:prstGeom>
          <a:noFill/>
        </p:spPr>
      </p:pic>
      <p:sp>
        <p:nvSpPr>
          <p:cNvPr id="11" name="Прямоугольник 10"/>
          <p:cNvSpPr/>
          <p:nvPr/>
        </p:nvSpPr>
        <p:spPr>
          <a:xfrm>
            <a:off x="4071934" y="4572014"/>
            <a:ext cx="4286280" cy="461665"/>
          </a:xfrm>
          <a:prstGeom prst="rect">
            <a:avLst/>
          </a:prstGeom>
        </p:spPr>
        <p:txBody>
          <a:bodyPr wrap="square">
            <a:spAutoFit/>
          </a:bodyPr>
          <a:lstStyle/>
          <a:p>
            <a:pPr>
              <a:buFont typeface="Wingdings" panose="05000000000000000000" pitchFamily="2" charset="2"/>
              <a:buChar char="v"/>
            </a:pPr>
            <a:r>
              <a:rPr lang="ru-RU" sz="2400" b="1" i="1" dirty="0" smtClean="0">
                <a:solidFill>
                  <a:srgbClr val="FF0000"/>
                </a:solidFill>
                <a:latin typeface="Arial" panose="020B0604020202020204" pitchFamily="34" charset="0"/>
                <a:cs typeface="Arial" panose="020B0604020202020204" pitchFamily="34" charset="0"/>
              </a:rPr>
              <a:t>предметная анимация</a:t>
            </a:r>
            <a:endParaRPr lang="ru-RU" sz="2400" i="1" dirty="0"/>
          </a:p>
        </p:txBody>
      </p:sp>
      <p:pic>
        <p:nvPicPr>
          <p:cNvPr id="13" name="Picture 24" descr="H:\DCIM\101MSDCF\DSC00493.JPG"/>
          <p:cNvPicPr>
            <a:picLocks noChangeAspect="true" noChangeArrowheads="true"/>
          </p:cNvPicPr>
          <p:nvPr/>
        </p:nvPicPr>
        <p:blipFill>
          <a:blip r:embed="rId3"/>
          <a:srcRect/>
          <a:stretch>
            <a:fillRect/>
          </a:stretch>
        </p:blipFill>
        <p:spPr bwMode="auto">
          <a:xfrm rot="20695665">
            <a:off x="4700977" y="1096506"/>
            <a:ext cx="3822695" cy="2525384"/>
          </a:xfrm>
          <a:prstGeom prst="rect">
            <a:avLst/>
          </a:prstGeom>
          <a:noFill/>
        </p:spPr>
      </p:pic>
      <p:pic>
        <p:nvPicPr>
          <p:cNvPr id="14" name="Picture 25" descr="H:\DCIM\101MSDCF\DSC00559.JPG"/>
          <p:cNvPicPr>
            <a:picLocks noChangeAspect="true" noChangeArrowheads="true"/>
          </p:cNvPicPr>
          <p:nvPr/>
        </p:nvPicPr>
        <p:blipFill>
          <a:blip r:embed="rId4"/>
          <a:srcRect/>
          <a:stretch>
            <a:fillRect/>
          </a:stretch>
        </p:blipFill>
        <p:spPr bwMode="auto">
          <a:xfrm rot="20661984">
            <a:off x="768725" y="2163156"/>
            <a:ext cx="3796555" cy="2515316"/>
          </a:xfrm>
          <a:prstGeom prst="rect">
            <a:avLst/>
          </a:prstGeom>
          <a:noFill/>
        </p:spPr>
      </p:pic>
      <p:pic>
        <p:nvPicPr>
          <p:cNvPr id="8" name="Picture 2" descr="http://www.playcast.ru/uploads/2018/01/11/24358180.png"/>
          <p:cNvPicPr>
            <a:picLocks noChangeAspect="true" noChangeArrowheads="true"/>
          </p:cNvPicPr>
          <p:nvPr/>
        </p:nvPicPr>
        <p:blipFill>
          <a:blip r:embed="rId5">
            <a:lum bright="30000"/>
          </a:blip>
          <a:srcRect/>
          <a:stretch>
            <a:fillRect/>
          </a:stretch>
        </p:blipFill>
        <p:spPr bwMode="auto">
          <a:xfrm rot="20705735">
            <a:off x="409616" y="1104041"/>
            <a:ext cx="9314653" cy="3292773"/>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6">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5" name="Прямоугольник 14"/>
          <p:cNvSpPr/>
          <p:nvPr/>
        </p:nvSpPr>
        <p:spPr>
          <a:xfrm>
            <a:off x="428596" y="285734"/>
            <a:ext cx="6143668" cy="707886"/>
          </a:xfrm>
          <a:prstGeom prst="rect">
            <a:avLst/>
          </a:prstGeom>
        </p:spPr>
        <p:txBody>
          <a:bodyPr wrap="square">
            <a:spAutoFit/>
          </a:bodyPr>
          <a:lstStyle/>
          <a:p>
            <a:pPr algn="ctr"/>
            <a:r>
              <a:rPr lang="ru-RU" sz="2000" b="1" i="1" dirty="0" smtClean="0">
                <a:solidFill>
                  <a:srgbClr val="FF0000"/>
                </a:solidFill>
                <a:latin typeface="Arial" panose="020B0604020202020204" pitchFamily="34" charset="0"/>
                <a:cs typeface="Arial" panose="020B0604020202020204" pitchFamily="34" charset="0"/>
              </a:rPr>
              <a:t>2.Технологии создания мультфильмов дошкольниками</a:t>
            </a:r>
            <a:endParaRPr lang="ru-RU" sz="2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1222364" y="428610"/>
            <a:ext cx="2199961" cy="395173"/>
          </a:xfrm>
          <a:prstGeom prst="rect">
            <a:avLst/>
          </a:prstGeom>
        </p:spPr>
        <p:txBody>
          <a:bodyPr wrap="none">
            <a:spAutoFit/>
          </a:bodyPr>
          <a:lstStyle/>
          <a:p>
            <a:pPr algn="just">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3. </a:t>
            </a:r>
            <a:r>
              <a:rPr lang="ru-RU" sz="2400" b="1" i="1" dirty="0" err="1" smtClean="0">
                <a:solidFill>
                  <a:srgbClr val="FF0000"/>
                </a:solidFill>
                <a:cs typeface="Arial" panose="020B0604020202020204" pitchFamily="34" charset="0"/>
              </a:rPr>
              <a:t>Раскадровка</a:t>
            </a:r>
            <a:endParaRPr lang="ru-RU" sz="2400" b="1" i="1" dirty="0">
              <a:solidFill>
                <a:srgbClr val="FF0000"/>
              </a:solidFill>
              <a:cs typeface="Arial" panose="020B0604020202020204" pitchFamily="34" charset="0"/>
            </a:endParaRPr>
          </a:p>
        </p:txBody>
      </p:sp>
      <p:pic>
        <p:nvPicPr>
          <p:cNvPr id="11" name="Picture 2" descr="F:\DSCN2622.JPG"/>
          <p:cNvPicPr>
            <a:picLocks noChangeAspect="true" noChangeArrowheads="true"/>
          </p:cNvPicPr>
          <p:nvPr/>
        </p:nvPicPr>
        <p:blipFill>
          <a:blip r:embed="rId2"/>
          <a:srcRect/>
          <a:stretch>
            <a:fillRect/>
          </a:stretch>
        </p:blipFill>
        <p:spPr bwMode="auto">
          <a:xfrm rot="20681010">
            <a:off x="4735071" y="1030181"/>
            <a:ext cx="3821918" cy="247623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true" noChangeArrowheads="true"/>
          </p:cNvPicPr>
          <p:nvPr/>
        </p:nvPicPr>
        <p:blipFill>
          <a:blip r:embed="rId3"/>
          <a:srcRect/>
          <a:stretch>
            <a:fillRect/>
          </a:stretch>
        </p:blipFill>
        <p:spPr bwMode="auto">
          <a:xfrm rot="-960000">
            <a:off x="1094043" y="1673348"/>
            <a:ext cx="3340995" cy="29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true" noChangeArrowheads="true"/>
          </p:cNvPicPr>
          <p:nvPr/>
        </p:nvPicPr>
        <p:blipFill>
          <a:blip r:embed="rId4"/>
          <a:srcRect/>
          <a:stretch>
            <a:fillRect/>
          </a:stretch>
        </p:blipFill>
        <p:spPr bwMode="auto">
          <a:xfrm>
            <a:off x="107504" y="-308570"/>
            <a:ext cx="9858376"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5">
            <a:clrChange>
              <a:clrFrom>
                <a:srgbClr val="FFFFFF"/>
              </a:clrFrom>
              <a:clrTo>
                <a:srgbClr val="FFFFFF">
                  <a:alpha val="0"/>
                </a:srgbClr>
              </a:clrTo>
            </a:clrChange>
          </a:blip>
          <a:srcRect/>
          <a:stretch>
            <a:fillRect/>
          </a:stretch>
        </p:blipFill>
        <p:spPr bwMode="auto">
          <a:xfrm>
            <a:off x="357158" y="3651870"/>
            <a:ext cx="1785950" cy="16939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1071538" y="357172"/>
            <a:ext cx="3588034" cy="721736"/>
          </a:xfrm>
          <a:prstGeom prst="rect">
            <a:avLst/>
          </a:prstGeom>
        </p:spPr>
        <p:txBody>
          <a:bodyPr wrap="none">
            <a:spAutoFit/>
          </a:bodyPr>
          <a:lstStyle/>
          <a:p>
            <a:pPr algn="just">
              <a:lnSpc>
                <a:spcPct val="80000"/>
              </a:lnSpc>
              <a:spcBef>
                <a:spcPts val="250"/>
              </a:spcBef>
              <a:buClr>
                <a:schemeClr val="accent1"/>
              </a:buClr>
              <a:buSzPct val="80000"/>
            </a:pPr>
            <a:r>
              <a:rPr lang="ru-RU" sz="2400" dirty="0" smtClean="0">
                <a:solidFill>
                  <a:srgbClr val="002060"/>
                </a:solidFill>
                <a:latin typeface="Arial" panose="020B0604020202020204" pitchFamily="34" charset="0"/>
                <a:cs typeface="Arial" panose="020B0604020202020204" pitchFamily="34" charset="0"/>
              </a:rPr>
              <a:t> </a:t>
            </a:r>
            <a:r>
              <a:rPr lang="ru-RU" sz="2400" b="1" i="1" dirty="0" smtClean="0">
                <a:solidFill>
                  <a:srgbClr val="FF0000"/>
                </a:solidFill>
                <a:cs typeface="Arial" panose="020B0604020202020204" pitchFamily="34" charset="0"/>
              </a:rPr>
              <a:t>4. Изготовление </a:t>
            </a:r>
            <a:endParaRPr lang="ru-RU" sz="2400" b="1" i="1" dirty="0" smtClean="0">
              <a:solidFill>
                <a:srgbClr val="FF0000"/>
              </a:solidFill>
              <a:cs typeface="Arial" panose="020B0604020202020204" pitchFamily="34" charset="0"/>
            </a:endParaRPr>
          </a:p>
          <a:p>
            <a:pPr algn="just">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персонажей </a:t>
            </a:r>
            <a:r>
              <a:rPr lang="ru-RU" sz="2400" b="1" i="1" dirty="0">
                <a:solidFill>
                  <a:srgbClr val="FF0000"/>
                </a:solidFill>
                <a:cs typeface="Arial" panose="020B0604020202020204" pitchFamily="34" charset="0"/>
              </a:rPr>
              <a:t>и декораций</a:t>
            </a:r>
            <a:endParaRPr lang="ru-RU" sz="2400" b="1" i="1" dirty="0">
              <a:solidFill>
                <a:srgbClr val="FF0000"/>
              </a:solidFill>
              <a:cs typeface="Arial" panose="020B0604020202020204" pitchFamily="34" charset="0"/>
            </a:endParaRPr>
          </a:p>
        </p:txBody>
      </p:sp>
      <p:pic>
        <p:nvPicPr>
          <p:cNvPr id="14" name="Picture 2" descr="http://kakpravilino.com/wp-content/uploads/2016/12/Kak-ochistit-plastilin-s-odezhdy-1024x575.png"/>
          <p:cNvPicPr>
            <a:picLocks noChangeAspect="true" noChangeArrowheads="true"/>
          </p:cNvPicPr>
          <p:nvPr/>
        </p:nvPicPr>
        <p:blipFill>
          <a:blip r:embed="rId2"/>
          <a:srcRect/>
          <a:stretch>
            <a:fillRect/>
          </a:stretch>
        </p:blipFill>
        <p:spPr bwMode="auto">
          <a:xfrm>
            <a:off x="6000760" y="4266022"/>
            <a:ext cx="1308311" cy="734619"/>
          </a:xfrm>
          <a:prstGeom prst="rect">
            <a:avLst/>
          </a:prstGeom>
          <a:noFill/>
        </p:spPr>
      </p:pic>
      <p:pic>
        <p:nvPicPr>
          <p:cNvPr id="37890" name="Picture 2" descr="http://img-fotki.yandex.ru/get/6504/47407354.706/0_eac85_e2ccd1f0_orig.png"/>
          <p:cNvPicPr>
            <a:picLocks noChangeAspect="true" noChangeArrowheads="true"/>
          </p:cNvPicPr>
          <p:nvPr/>
        </p:nvPicPr>
        <p:blipFill>
          <a:blip r:embed="rId3"/>
          <a:srcRect/>
          <a:stretch>
            <a:fillRect/>
          </a:stretch>
        </p:blipFill>
        <p:spPr bwMode="auto">
          <a:xfrm rot="16200000">
            <a:off x="7340200" y="3511128"/>
            <a:ext cx="1578816" cy="1685927"/>
          </a:xfrm>
          <a:prstGeom prst="rect">
            <a:avLst/>
          </a:prstGeom>
          <a:noFill/>
        </p:spPr>
      </p:pic>
      <p:pic>
        <p:nvPicPr>
          <p:cNvPr id="8" name="Picture 2" descr="http://www.playcast.ru/uploads/2018/01/11/24358180.png"/>
          <p:cNvPicPr>
            <a:picLocks noChangeAspect="true" noChangeArrowheads="true"/>
          </p:cNvPicPr>
          <p:nvPr/>
        </p:nvPicPr>
        <p:blipFill>
          <a:blip r:embed="rId4">
            <a:lum bright="30000"/>
          </a:blip>
          <a:srcRect/>
          <a:stretch>
            <a:fillRect/>
          </a:stretch>
        </p:blipFill>
        <p:spPr bwMode="auto">
          <a:xfrm rot="20705735">
            <a:off x="500342" y="1065627"/>
            <a:ext cx="8687858" cy="3071198"/>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5">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5122" name="Picture 2"/>
          <p:cNvPicPr>
            <a:picLocks noChangeAspect="true" noChangeArrowheads="true"/>
          </p:cNvPicPr>
          <p:nvPr/>
        </p:nvPicPr>
        <p:blipFill>
          <a:blip r:embed="rId6"/>
          <a:srcRect/>
          <a:stretch>
            <a:fillRect/>
          </a:stretch>
        </p:blipFill>
        <p:spPr bwMode="auto">
          <a:xfrm rot="-900000">
            <a:off x="4965441" y="1101753"/>
            <a:ext cx="2928792" cy="219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true" noChangeArrowheads="true"/>
          </p:cNvPicPr>
          <p:nvPr/>
        </p:nvPicPr>
        <p:blipFill>
          <a:blip r:embed="rId7"/>
          <a:srcRect/>
          <a:stretch>
            <a:fillRect/>
          </a:stretch>
        </p:blipFill>
        <p:spPr bwMode="auto">
          <a:xfrm rot="-900000">
            <a:off x="2095134" y="2029668"/>
            <a:ext cx="1668318" cy="222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1071538" y="357172"/>
            <a:ext cx="3588034" cy="729110"/>
          </a:xfrm>
          <a:prstGeom prst="rect">
            <a:avLst/>
          </a:prstGeom>
        </p:spPr>
        <p:txBody>
          <a:bodyPr wrap="none">
            <a:spAutoFit/>
          </a:bodyPr>
          <a:lstStyle/>
          <a:p>
            <a:pPr algn="just">
              <a:lnSpc>
                <a:spcPct val="80000"/>
              </a:lnSpc>
              <a:spcBef>
                <a:spcPts val="250"/>
              </a:spcBef>
              <a:buClr>
                <a:schemeClr val="accent1"/>
              </a:buClr>
              <a:buSzPct val="80000"/>
            </a:pPr>
            <a:r>
              <a:rPr lang="ru-RU" sz="2400" dirty="0" smtClean="0">
                <a:solidFill>
                  <a:srgbClr val="002060"/>
                </a:solidFill>
                <a:latin typeface="Arial" panose="020B0604020202020204" pitchFamily="34" charset="0"/>
                <a:cs typeface="Arial" panose="020B0604020202020204" pitchFamily="34" charset="0"/>
              </a:rPr>
              <a:t> </a:t>
            </a:r>
            <a:r>
              <a:rPr lang="ru-RU" sz="2400" b="1" i="1" dirty="0" smtClean="0">
                <a:solidFill>
                  <a:srgbClr val="FF0000"/>
                </a:solidFill>
                <a:cs typeface="Arial" panose="020B0604020202020204" pitchFamily="34" charset="0"/>
              </a:rPr>
              <a:t>4. Изготовление </a:t>
            </a:r>
            <a:endParaRPr lang="ru-RU" sz="2400" b="1" i="1" dirty="0" smtClean="0">
              <a:solidFill>
                <a:srgbClr val="FF0000"/>
              </a:solidFill>
              <a:cs typeface="Arial" panose="020B0604020202020204" pitchFamily="34" charset="0"/>
            </a:endParaRPr>
          </a:p>
          <a:p>
            <a:pPr algn="just">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персонажей </a:t>
            </a:r>
            <a:r>
              <a:rPr lang="ru-RU" sz="2400" b="1" i="1" dirty="0">
                <a:solidFill>
                  <a:srgbClr val="FF0000"/>
                </a:solidFill>
                <a:cs typeface="Arial" panose="020B0604020202020204" pitchFamily="34" charset="0"/>
              </a:rPr>
              <a:t>и декораций</a:t>
            </a:r>
            <a:endParaRPr lang="ru-RU" sz="2400" b="1" i="1" dirty="0">
              <a:solidFill>
                <a:srgbClr val="FF0000"/>
              </a:solidFill>
              <a:cs typeface="Arial" panose="020B0604020202020204" pitchFamily="34" charset="0"/>
            </a:endParaRPr>
          </a:p>
        </p:txBody>
      </p:sp>
      <p:pic>
        <p:nvPicPr>
          <p:cNvPr id="14" name="Picture 2" descr="http://kakpravilino.com/wp-content/uploads/2016/12/Kak-ochistit-plastilin-s-odezhdy-1024x575.png"/>
          <p:cNvPicPr>
            <a:picLocks noChangeAspect="true" noChangeArrowheads="true"/>
          </p:cNvPicPr>
          <p:nvPr/>
        </p:nvPicPr>
        <p:blipFill>
          <a:blip r:embed="rId2"/>
          <a:srcRect/>
          <a:stretch>
            <a:fillRect/>
          </a:stretch>
        </p:blipFill>
        <p:spPr bwMode="auto">
          <a:xfrm>
            <a:off x="6000760" y="4266022"/>
            <a:ext cx="1308311" cy="734619"/>
          </a:xfrm>
          <a:prstGeom prst="rect">
            <a:avLst/>
          </a:prstGeom>
          <a:noFill/>
        </p:spPr>
      </p:pic>
      <p:pic>
        <p:nvPicPr>
          <p:cNvPr id="37890" name="Picture 2" descr="http://img-fotki.yandex.ru/get/6504/47407354.706/0_eac85_e2ccd1f0_orig.png"/>
          <p:cNvPicPr>
            <a:picLocks noChangeAspect="true" noChangeArrowheads="true"/>
          </p:cNvPicPr>
          <p:nvPr/>
        </p:nvPicPr>
        <p:blipFill>
          <a:blip r:embed="rId3"/>
          <a:srcRect/>
          <a:stretch>
            <a:fillRect/>
          </a:stretch>
        </p:blipFill>
        <p:spPr bwMode="auto">
          <a:xfrm rot="16200000">
            <a:off x="7340200" y="3511128"/>
            <a:ext cx="1578816" cy="1685927"/>
          </a:xfrm>
          <a:prstGeom prst="rect">
            <a:avLst/>
          </a:prstGeom>
          <a:noFill/>
        </p:spPr>
      </p:pic>
      <p:pic>
        <p:nvPicPr>
          <p:cNvPr id="8" name="Picture 2" descr="http://www.playcast.ru/uploads/2018/01/11/24358180.png"/>
          <p:cNvPicPr>
            <a:picLocks noChangeAspect="true" noChangeArrowheads="true"/>
          </p:cNvPicPr>
          <p:nvPr/>
        </p:nvPicPr>
        <p:blipFill>
          <a:blip r:embed="rId4">
            <a:lum bright="30000"/>
          </a:blip>
          <a:srcRect/>
          <a:stretch>
            <a:fillRect/>
          </a:stretch>
        </p:blipFill>
        <p:spPr bwMode="auto">
          <a:xfrm rot="20705735">
            <a:off x="727985" y="964436"/>
            <a:ext cx="9093598" cy="3214629"/>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5">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6146" name="Picture 2"/>
          <p:cNvPicPr>
            <a:picLocks noChangeAspect="true" noChangeArrowheads="true"/>
          </p:cNvPicPr>
          <p:nvPr/>
        </p:nvPicPr>
        <p:blipFill>
          <a:blip r:embed="rId6"/>
          <a:srcRect/>
          <a:stretch>
            <a:fillRect/>
          </a:stretch>
        </p:blipFill>
        <p:spPr bwMode="auto">
          <a:xfrm rot="-900000">
            <a:off x="2332504" y="1950166"/>
            <a:ext cx="1805587" cy="240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true" noChangeArrowheads="true"/>
          </p:cNvPicPr>
          <p:nvPr/>
        </p:nvPicPr>
        <p:blipFill>
          <a:blip r:embed="rId7"/>
          <a:srcRect/>
          <a:stretch>
            <a:fillRect/>
          </a:stretch>
        </p:blipFill>
        <p:spPr bwMode="auto">
          <a:xfrm rot="-900000">
            <a:off x="5739249" y="1010033"/>
            <a:ext cx="1897487" cy="252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995060" y="428610"/>
            <a:ext cx="2654573" cy="395173"/>
          </a:xfrm>
          <a:prstGeom prst="rect">
            <a:avLst/>
          </a:prstGeom>
        </p:spPr>
        <p:txBody>
          <a:bodyPr wrap="none">
            <a:spAutoFit/>
          </a:bodyPr>
          <a:lstStyle/>
          <a:p>
            <a:pPr algn="just">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5. Съемка фильма</a:t>
            </a:r>
            <a:endParaRPr lang="ru-RU" sz="2400" b="1" i="1" dirty="0">
              <a:solidFill>
                <a:srgbClr val="FF0000"/>
              </a:solidFill>
              <a:cs typeface="Arial" panose="020B0604020202020204" pitchFamily="34" charset="0"/>
            </a:endParaRPr>
          </a:p>
        </p:txBody>
      </p:sp>
      <p:pic>
        <p:nvPicPr>
          <p:cNvPr id="13" name="Picture 4" descr="http://images.vfl.ru/ii_save/1503430031/46cdf052/18337019.jpg"/>
          <p:cNvPicPr>
            <a:picLocks noChangeAspect="true" noChangeArrowheads="true"/>
          </p:cNvPicPr>
          <p:nvPr/>
        </p:nvPicPr>
        <p:blipFill>
          <a:blip r:embed="rId2">
            <a:clrChange>
              <a:clrFrom>
                <a:srgbClr val="FEFEFE"/>
              </a:clrFrom>
              <a:clrTo>
                <a:srgbClr val="FEFEFE">
                  <a:alpha val="0"/>
                </a:srgbClr>
              </a:clrTo>
            </a:clrChange>
            <a:lum contrast="40000"/>
          </a:blip>
          <a:srcRect/>
          <a:stretch>
            <a:fillRect/>
          </a:stretch>
        </p:blipFill>
        <p:spPr bwMode="auto">
          <a:xfrm>
            <a:off x="7500958" y="3857634"/>
            <a:ext cx="1269194" cy="1071552"/>
          </a:xfrm>
          <a:prstGeom prst="rect">
            <a:avLst/>
          </a:prstGeom>
          <a:noFill/>
        </p:spPr>
      </p:pic>
      <p:pic>
        <p:nvPicPr>
          <p:cNvPr id="8" name="Picture 2" descr="http://www.playcast.ru/uploads/2018/01/11/24358180.png"/>
          <p:cNvPicPr>
            <a:picLocks noChangeAspect="true" noChangeArrowheads="true"/>
          </p:cNvPicPr>
          <p:nvPr/>
        </p:nvPicPr>
        <p:blipFill>
          <a:blip r:embed="rId3">
            <a:lum bright="30000"/>
          </a:blip>
          <a:srcRect/>
          <a:stretch>
            <a:fillRect/>
          </a:stretch>
        </p:blipFill>
        <p:spPr bwMode="auto">
          <a:xfrm rot="20705735">
            <a:off x="933149" y="876259"/>
            <a:ext cx="8792501" cy="3108190"/>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4">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7170" name="Picture 2"/>
          <p:cNvPicPr>
            <a:picLocks noChangeAspect="true" noChangeArrowheads="true"/>
          </p:cNvPicPr>
          <p:nvPr/>
        </p:nvPicPr>
        <p:blipFill>
          <a:blip r:embed="rId5"/>
          <a:srcRect/>
          <a:stretch>
            <a:fillRect/>
          </a:stretch>
        </p:blipFill>
        <p:spPr bwMode="auto">
          <a:xfrm rot="-900000">
            <a:off x="2168208" y="1861958"/>
            <a:ext cx="1757920" cy="2343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true" noChangeArrowheads="true"/>
          </p:cNvPicPr>
          <p:nvPr/>
        </p:nvPicPr>
        <p:blipFill>
          <a:blip r:embed="rId6"/>
          <a:srcRect/>
          <a:stretch>
            <a:fillRect/>
          </a:stretch>
        </p:blipFill>
        <p:spPr bwMode="auto">
          <a:xfrm rot="-900000">
            <a:off x="5268931" y="792136"/>
            <a:ext cx="3178169" cy="238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995060" y="428610"/>
            <a:ext cx="2654573" cy="395173"/>
          </a:xfrm>
          <a:prstGeom prst="rect">
            <a:avLst/>
          </a:prstGeom>
        </p:spPr>
        <p:txBody>
          <a:bodyPr wrap="none">
            <a:spAutoFit/>
          </a:bodyPr>
          <a:lstStyle/>
          <a:p>
            <a:pPr algn="just">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5. Съемка фильма</a:t>
            </a:r>
            <a:endParaRPr lang="ru-RU" sz="2400" b="1" i="1" dirty="0">
              <a:solidFill>
                <a:srgbClr val="FF0000"/>
              </a:solidFill>
              <a:cs typeface="Arial" panose="020B0604020202020204" pitchFamily="34" charset="0"/>
            </a:endParaRPr>
          </a:p>
        </p:txBody>
      </p:sp>
      <p:pic>
        <p:nvPicPr>
          <p:cNvPr id="13" name="Picture 4" descr="http://images.vfl.ru/ii_save/1503430031/46cdf052/18337019.jpg"/>
          <p:cNvPicPr>
            <a:picLocks noChangeAspect="true" noChangeArrowheads="true"/>
          </p:cNvPicPr>
          <p:nvPr/>
        </p:nvPicPr>
        <p:blipFill>
          <a:blip r:embed="rId2">
            <a:clrChange>
              <a:clrFrom>
                <a:srgbClr val="FEFEFE"/>
              </a:clrFrom>
              <a:clrTo>
                <a:srgbClr val="FEFEFE">
                  <a:alpha val="0"/>
                </a:srgbClr>
              </a:clrTo>
            </a:clrChange>
            <a:lum contrast="40000"/>
          </a:blip>
          <a:srcRect/>
          <a:stretch>
            <a:fillRect/>
          </a:stretch>
        </p:blipFill>
        <p:spPr bwMode="auto">
          <a:xfrm>
            <a:off x="7500958" y="3857634"/>
            <a:ext cx="1269194" cy="1071552"/>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3">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8194" name="Picture 2"/>
          <p:cNvPicPr>
            <a:picLocks noChangeAspect="true" noChangeArrowheads="true"/>
          </p:cNvPicPr>
          <p:nvPr/>
        </p:nvPicPr>
        <p:blipFill>
          <a:blip r:embed="rId4"/>
          <a:srcRect/>
          <a:stretch>
            <a:fillRect/>
          </a:stretch>
        </p:blipFill>
        <p:spPr bwMode="auto">
          <a:xfrm rot="-900000">
            <a:off x="5213672" y="597084"/>
            <a:ext cx="2987182" cy="224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true" noChangeArrowheads="true"/>
          </p:cNvPicPr>
          <p:nvPr/>
        </p:nvPicPr>
        <p:blipFill>
          <a:blip r:embed="rId5"/>
          <a:srcRect/>
          <a:stretch>
            <a:fillRect/>
          </a:stretch>
        </p:blipFill>
        <p:spPr bwMode="auto">
          <a:xfrm rot="-900000">
            <a:off x="1939999" y="1511210"/>
            <a:ext cx="1730264" cy="230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true" noChangeArrowheads="true"/>
          </p:cNvPicPr>
          <p:nvPr/>
        </p:nvPicPr>
        <p:blipFill>
          <a:blip r:embed="rId6"/>
          <a:srcRect/>
          <a:stretch>
            <a:fillRect/>
          </a:stretch>
        </p:blipFill>
        <p:spPr bwMode="auto">
          <a:xfrm>
            <a:off x="179512" y="-380578"/>
            <a:ext cx="9067727" cy="514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785786" y="1319636"/>
            <a:ext cx="8143932" cy="3466692"/>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1" name="Прямоугольник 10"/>
          <p:cNvSpPr/>
          <p:nvPr/>
        </p:nvSpPr>
        <p:spPr>
          <a:xfrm>
            <a:off x="1357290" y="1142990"/>
            <a:ext cx="7572428" cy="461665"/>
          </a:xfrm>
          <a:prstGeom prst="rect">
            <a:avLst/>
          </a:prstGeom>
        </p:spPr>
        <p:txBody>
          <a:bodyPr wrap="square">
            <a:spAutoFit/>
          </a:bodyPr>
          <a:lstStyle/>
          <a:p>
            <a:pPr algn="ctr"/>
            <a:r>
              <a:rPr lang="ru-RU" sz="2400" b="1" i="1" dirty="0" smtClean="0"/>
              <a:t>.</a:t>
            </a:r>
            <a:endParaRPr lang="ru-RU" sz="2400" b="1" i="1" dirty="0"/>
          </a:p>
        </p:txBody>
      </p:sp>
      <p:sp>
        <p:nvSpPr>
          <p:cNvPr id="4" name="Прямоугольник 3"/>
          <p:cNvSpPr/>
          <p:nvPr/>
        </p:nvSpPr>
        <p:spPr>
          <a:xfrm>
            <a:off x="1691680" y="1563638"/>
            <a:ext cx="7200800" cy="3046988"/>
          </a:xfrm>
          <a:prstGeom prst="rect">
            <a:avLst/>
          </a:prstGeom>
        </p:spPr>
        <p:txBody>
          <a:bodyPr wrap="square">
            <a:spAutoFit/>
          </a:bodyPr>
          <a:lstStyle/>
          <a:p>
            <a:r>
              <a:rPr lang="ru-RU" sz="2400" b="1" i="1" dirty="0">
                <a:solidFill>
                  <a:schemeClr val="tx2"/>
                </a:solidFill>
              </a:rPr>
              <a:t>В последние годы происходят существенные изменения в системе дошкольного образования. Быстрым темпом входят в нашу повседневную профессиональную жизнь различные компьютерные технологии</a:t>
            </a:r>
            <a:r>
              <a:rPr lang="ru-RU" sz="2400" b="1" i="1" dirty="0" smtClean="0">
                <a:solidFill>
                  <a:schemeClr val="tx2"/>
                </a:solidFill>
              </a:rPr>
              <a:t>. Это </a:t>
            </a:r>
            <a:r>
              <a:rPr lang="ru-RU" sz="2400" b="1" i="1" dirty="0">
                <a:solidFill>
                  <a:schemeClr val="tx2"/>
                </a:solidFill>
              </a:rPr>
              <a:t>дает огромные возможности для создания различных инновационных проектов, которые широко используются в работе с детьми.</a:t>
            </a:r>
            <a:endParaRPr lang="ru-RU" sz="2400" b="1" i="1"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2" name="Picture 4" descr="https://www.moirebenok.ua/wp-content/uploads/2014/11/archive_Fotolia_26673192_Subscription_L.jpg"/>
          <p:cNvPicPr>
            <a:picLocks noChangeAspect="true" noChangeArrowheads="true"/>
          </p:cNvPicPr>
          <p:nvPr/>
        </p:nvPicPr>
        <p:blipFill>
          <a:blip r:embed="rId2">
            <a:clrChange>
              <a:clrFrom>
                <a:srgbClr val="FEFEFE"/>
              </a:clrFrom>
              <a:clrTo>
                <a:srgbClr val="FEFEFE">
                  <a:alpha val="0"/>
                </a:srgbClr>
              </a:clrTo>
            </a:clrChange>
          </a:blip>
          <a:srcRect/>
          <a:stretch>
            <a:fillRect/>
          </a:stretch>
        </p:blipFill>
        <p:spPr bwMode="auto">
          <a:xfrm>
            <a:off x="7042943" y="3769852"/>
            <a:ext cx="2101057" cy="1373648"/>
          </a:xfrm>
          <a:prstGeom prst="rect">
            <a:avLst/>
          </a:prstGeom>
          <a:noFill/>
        </p:spPr>
      </p:pic>
      <p:pic>
        <p:nvPicPr>
          <p:cNvPr id="13" name="Picture 2" descr="D:\микрофон.png"/>
          <p:cNvPicPr>
            <a:picLocks noChangeAspect="true" noChangeArrowheads="true"/>
          </p:cNvPicPr>
          <p:nvPr/>
        </p:nvPicPr>
        <p:blipFill>
          <a:blip r:embed="rId3"/>
          <a:srcRect/>
          <a:stretch>
            <a:fillRect/>
          </a:stretch>
        </p:blipFill>
        <p:spPr bwMode="auto">
          <a:xfrm>
            <a:off x="8286776" y="3714758"/>
            <a:ext cx="857224" cy="14451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087158" y="428610"/>
            <a:ext cx="3565335" cy="387798"/>
          </a:xfrm>
          <a:prstGeom prst="rect">
            <a:avLst/>
          </a:prstGeom>
        </p:spPr>
        <p:txBody>
          <a:bodyPr wrap="none">
            <a:spAutoFit/>
          </a:bodyPr>
          <a:lstStyle/>
          <a:p>
            <a:pPr algn="just">
              <a:lnSpc>
                <a:spcPct val="80000"/>
              </a:lnSpc>
              <a:spcBef>
                <a:spcPts val="250"/>
              </a:spcBef>
              <a:buClr>
                <a:schemeClr val="accent1"/>
              </a:buClr>
              <a:buSzPct val="80000"/>
            </a:pPr>
            <a:r>
              <a:rPr lang="ru-RU" dirty="0" smtClean="0">
                <a:solidFill>
                  <a:srgbClr val="002060"/>
                </a:solidFill>
                <a:latin typeface="Arial" panose="020B0604020202020204" pitchFamily="34" charset="0"/>
                <a:cs typeface="Arial" panose="020B0604020202020204" pitchFamily="34" charset="0"/>
              </a:rPr>
              <a:t> </a:t>
            </a:r>
            <a:r>
              <a:rPr lang="ru-RU" sz="2400" b="1" i="1" dirty="0" smtClean="0">
                <a:solidFill>
                  <a:srgbClr val="FF0000"/>
                </a:solidFill>
                <a:cs typeface="Arial" panose="020B0604020202020204" pitchFamily="34" charset="0"/>
              </a:rPr>
              <a:t>6. Звуковое оформление</a:t>
            </a:r>
            <a:endParaRPr lang="ru-RU" sz="2400" b="1" i="1" dirty="0" smtClean="0">
              <a:solidFill>
                <a:srgbClr val="FF0000"/>
              </a:solidFill>
              <a:cs typeface="Arial" panose="020B0604020202020204" pitchFamily="34" charset="0"/>
            </a:endParaRPr>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4">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9218" name="Picture 2"/>
          <p:cNvPicPr>
            <a:picLocks noChangeAspect="true" noChangeArrowheads="true"/>
          </p:cNvPicPr>
          <p:nvPr/>
        </p:nvPicPr>
        <p:blipFill>
          <a:blip r:embed="rId5"/>
          <a:srcRect/>
          <a:stretch>
            <a:fillRect/>
          </a:stretch>
        </p:blipFill>
        <p:spPr bwMode="auto">
          <a:xfrm rot="-900000">
            <a:off x="1639723" y="1537240"/>
            <a:ext cx="2025590" cy="270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true" noChangeArrowheads="true"/>
          </p:cNvPicPr>
          <p:nvPr/>
        </p:nvPicPr>
        <p:blipFill>
          <a:blip r:embed="rId6"/>
          <a:srcRect/>
          <a:stretch>
            <a:fillRect/>
          </a:stretch>
        </p:blipFill>
        <p:spPr bwMode="auto">
          <a:xfrm rot="-900000">
            <a:off x="5376172" y="688930"/>
            <a:ext cx="1929894" cy="257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true" noChangeArrowheads="true"/>
          </p:cNvPicPr>
          <p:nvPr/>
        </p:nvPicPr>
        <p:blipFill>
          <a:blip r:embed="rId7"/>
          <a:srcRect/>
          <a:stretch>
            <a:fillRect/>
          </a:stretch>
        </p:blipFill>
        <p:spPr bwMode="auto">
          <a:xfrm>
            <a:off x="11113" y="23813"/>
            <a:ext cx="9120187"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8" name="Picture 2" descr="http://www.playcast.ru/uploads/2018/01/11/24358180.png"/>
          <p:cNvPicPr>
            <a:picLocks noChangeAspect="true" noChangeArrowheads="true"/>
          </p:cNvPicPr>
          <p:nvPr/>
        </p:nvPicPr>
        <p:blipFill>
          <a:blip r:embed="rId2">
            <a:lum bright="30000"/>
          </a:blip>
          <a:srcRect/>
          <a:stretch>
            <a:fillRect/>
          </a:stretch>
        </p:blipFill>
        <p:spPr bwMode="auto">
          <a:xfrm rot="20705735">
            <a:off x="123864" y="1142508"/>
            <a:ext cx="9314653" cy="3292773"/>
          </a:xfrm>
          <a:prstGeom prst="rect">
            <a:avLst/>
          </a:prstGeom>
          <a:noFill/>
        </p:spPr>
      </p:pic>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3">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14" name="Picture 4" descr="http://techstuff.ru/uploads/mini/laptop-7-320-280.png"/>
          <p:cNvPicPr>
            <a:picLocks noChangeAspect="true" noChangeArrowheads="true"/>
          </p:cNvPicPr>
          <p:nvPr/>
        </p:nvPicPr>
        <p:blipFill>
          <a:blip r:embed="rId4"/>
          <a:srcRect/>
          <a:stretch>
            <a:fillRect/>
          </a:stretch>
        </p:blipFill>
        <p:spPr bwMode="auto">
          <a:xfrm flipH="true">
            <a:off x="7500958" y="3786196"/>
            <a:ext cx="1468995" cy="1214428"/>
          </a:xfrm>
          <a:prstGeom prst="rect">
            <a:avLst/>
          </a:prstGeom>
          <a:noFill/>
        </p:spPr>
      </p:pic>
      <p:sp>
        <p:nvSpPr>
          <p:cNvPr id="11" name="Прямоугольник 10"/>
          <p:cNvSpPr/>
          <p:nvPr/>
        </p:nvSpPr>
        <p:spPr>
          <a:xfrm>
            <a:off x="1386694" y="357172"/>
            <a:ext cx="2969083" cy="387798"/>
          </a:xfrm>
          <a:prstGeom prst="rect">
            <a:avLst/>
          </a:prstGeom>
        </p:spPr>
        <p:txBody>
          <a:bodyPr wrap="none">
            <a:spAutoFit/>
          </a:bodyPr>
          <a:lstStyle/>
          <a:p>
            <a:pPr algn="just">
              <a:lnSpc>
                <a:spcPct val="80000"/>
              </a:lnSpc>
              <a:spcBef>
                <a:spcPts val="250"/>
              </a:spcBef>
              <a:buClr>
                <a:schemeClr val="accent1"/>
              </a:buClr>
              <a:buSzPct val="80000"/>
            </a:pPr>
            <a:r>
              <a:rPr lang="ru-RU" dirty="0" smtClean="0">
                <a:solidFill>
                  <a:srgbClr val="002060"/>
                </a:solidFill>
                <a:latin typeface="Arial" panose="020B0604020202020204" pitchFamily="34" charset="0"/>
                <a:cs typeface="Arial" panose="020B0604020202020204" pitchFamily="34" charset="0"/>
              </a:rPr>
              <a:t> </a:t>
            </a:r>
            <a:r>
              <a:rPr lang="ru-RU" sz="2400" b="1" i="1" dirty="0" smtClean="0">
                <a:solidFill>
                  <a:srgbClr val="FF0000"/>
                </a:solidFill>
                <a:cs typeface="Arial" panose="020B0604020202020204" pitchFamily="34" charset="0"/>
              </a:rPr>
              <a:t>7. Монтаж фильма</a:t>
            </a:r>
            <a:endParaRPr lang="ru-RU" sz="2400" b="1" i="1" dirty="0" smtClean="0">
              <a:solidFill>
                <a:srgbClr val="FF0000"/>
              </a:solidFill>
              <a:latin typeface="Arial" panose="020B0604020202020204" pitchFamily="34" charset="0"/>
              <a:cs typeface="Arial" panose="020B0604020202020204" pitchFamily="34" charset="0"/>
            </a:endParaRPr>
          </a:p>
        </p:txBody>
      </p:sp>
      <p:sp>
        <p:nvSpPr>
          <p:cNvPr id="12" name="Прямоугольник 11"/>
          <p:cNvSpPr/>
          <p:nvPr/>
        </p:nvSpPr>
        <p:spPr>
          <a:xfrm rot="20754064">
            <a:off x="4516073" y="1258820"/>
            <a:ext cx="4001225" cy="2052870"/>
          </a:xfrm>
          <a:prstGeom prst="rect">
            <a:avLst/>
          </a:prstGeom>
        </p:spPr>
        <p:txBody>
          <a:bodyPr wrap="square">
            <a:spAutoFit/>
          </a:bodyPr>
          <a:lstStyle/>
          <a:p>
            <a:pPr algn="just" fontAlgn="base">
              <a:lnSpc>
                <a:spcPct val="80000"/>
              </a:lnSpc>
              <a:spcBef>
                <a:spcPts val="250"/>
              </a:spcBef>
              <a:spcAft>
                <a:spcPct val="0"/>
              </a:spcAft>
              <a:buClr>
                <a:schemeClr val="accent1"/>
              </a:buClr>
              <a:buSzPct val="80000"/>
              <a:buNone/>
            </a:pPr>
            <a:r>
              <a:rPr lang="ru-RU" sz="2000" b="1" i="1" dirty="0" smtClean="0">
                <a:solidFill>
                  <a:srgbClr val="002060"/>
                </a:solidFill>
                <a:cs typeface="Arial" panose="020B0604020202020204" pitchFamily="34" charset="0"/>
              </a:rPr>
              <a:t>Программы для монтажа:</a:t>
            </a:r>
            <a:endParaRPr lang="ru-RU"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ru-RU" sz="2000" b="1" i="1" dirty="0" smtClean="0">
                <a:solidFill>
                  <a:srgbClr val="002060"/>
                </a:solidFill>
                <a:cs typeface="Arial" panose="020B0604020202020204" pitchFamily="34" charset="0"/>
              </a:rPr>
              <a:t>- </a:t>
            </a:r>
            <a:r>
              <a:rPr lang="en-US" sz="2000" b="1" i="1" dirty="0" smtClean="0">
                <a:solidFill>
                  <a:srgbClr val="002060"/>
                </a:solidFill>
                <a:cs typeface="Arial" panose="020B0604020202020204" pitchFamily="34" charset="0"/>
              </a:rPr>
              <a:t>Windows Movie Maker</a:t>
            </a:r>
            <a:endParaRPr lang="ru-RU"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ru-RU" sz="2000" b="1" i="1" dirty="0" smtClean="0">
                <a:solidFill>
                  <a:srgbClr val="002060"/>
                </a:solidFill>
                <a:cs typeface="Arial" panose="020B0604020202020204" pitchFamily="34" charset="0"/>
              </a:rPr>
              <a:t>- </a:t>
            </a:r>
            <a:r>
              <a:rPr lang="en-US" sz="2000" b="1" i="1" dirty="0" smtClean="0">
                <a:solidFill>
                  <a:srgbClr val="002060"/>
                </a:solidFill>
                <a:cs typeface="Arial" panose="020B0604020202020204" pitchFamily="34" charset="0"/>
              </a:rPr>
              <a:t>Pinnacle Studio</a:t>
            </a:r>
            <a:endParaRPr lang="ru-RU"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ru-RU" sz="2000" b="1" i="1" dirty="0" smtClean="0">
                <a:solidFill>
                  <a:srgbClr val="002060"/>
                </a:solidFill>
                <a:cs typeface="Arial" panose="020B0604020202020204" pitchFamily="34" charset="0"/>
              </a:rPr>
              <a:t>- </a:t>
            </a:r>
            <a:r>
              <a:rPr lang="en-US" sz="2000" b="1" i="1" dirty="0" smtClean="0">
                <a:solidFill>
                  <a:srgbClr val="002060"/>
                </a:solidFill>
                <a:cs typeface="Arial" panose="020B0604020202020204" pitchFamily="34" charset="0"/>
              </a:rPr>
              <a:t>Coral video </a:t>
            </a:r>
            <a:endParaRPr lang="en-US"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ru-RU" sz="2000" b="1" i="1" dirty="0" smtClean="0">
                <a:solidFill>
                  <a:srgbClr val="002060"/>
                </a:solidFill>
                <a:cs typeface="Arial" panose="020B0604020202020204" pitchFamily="34" charset="0"/>
              </a:rPr>
              <a:t>- </a:t>
            </a:r>
            <a:r>
              <a:rPr lang="en-US" sz="2000" b="1" i="1" dirty="0" err="1" smtClean="0">
                <a:solidFill>
                  <a:srgbClr val="002060"/>
                </a:solidFill>
                <a:cs typeface="Arial" panose="020B0604020202020204" pitchFamily="34" charset="0"/>
              </a:rPr>
              <a:t>Movavi</a:t>
            </a:r>
            <a:endParaRPr lang="ru-RU"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ru-RU" sz="2000" b="1" i="1" dirty="0" smtClean="0">
                <a:solidFill>
                  <a:srgbClr val="002060"/>
                </a:solidFill>
                <a:cs typeface="Arial" panose="020B0604020202020204" pitchFamily="34" charset="0"/>
              </a:rPr>
              <a:t>- Киностудия </a:t>
            </a:r>
            <a:endParaRPr lang="ru-RU" sz="2000" b="1" i="1" dirty="0" smtClean="0">
              <a:solidFill>
                <a:srgbClr val="002060"/>
              </a:solidFill>
              <a:cs typeface="Arial" panose="020B0604020202020204" pitchFamily="34" charset="0"/>
            </a:endParaRPr>
          </a:p>
          <a:p>
            <a:pPr algn="just" fontAlgn="base">
              <a:lnSpc>
                <a:spcPct val="80000"/>
              </a:lnSpc>
              <a:spcBef>
                <a:spcPts val="250"/>
              </a:spcBef>
              <a:spcAft>
                <a:spcPct val="0"/>
              </a:spcAft>
              <a:buClr>
                <a:schemeClr val="accent1"/>
              </a:buClr>
              <a:buSzPct val="80000"/>
            </a:pPr>
            <a:r>
              <a:rPr lang="en-US" sz="2000" b="1" i="1" dirty="0" smtClean="0">
                <a:solidFill>
                  <a:srgbClr val="002060"/>
                </a:solidFill>
                <a:cs typeface="Arial" panose="020B0604020202020204" pitchFamily="34" charset="0"/>
              </a:rPr>
              <a:t>Windows Live</a:t>
            </a:r>
            <a:r>
              <a:rPr lang="ru-RU" sz="2000" b="1" i="1" dirty="0" smtClean="0">
                <a:solidFill>
                  <a:srgbClr val="002060"/>
                </a:solidFill>
                <a:cs typeface="Arial" panose="020B0604020202020204" pitchFamily="34" charset="0"/>
              </a:rPr>
              <a:t> и др.</a:t>
            </a:r>
            <a:endParaRPr lang="ru-RU" sz="2000" b="1" i="1" dirty="0" smtClean="0">
              <a:solidFill>
                <a:srgbClr val="002060"/>
              </a:solidFill>
              <a:cs typeface="Arial" panose="020B0604020202020204" pitchFamily="34" charset="0"/>
            </a:endParaRPr>
          </a:p>
        </p:txBody>
      </p:sp>
      <p:sp>
        <p:nvSpPr>
          <p:cNvPr id="13" name="Прямоугольник 12"/>
          <p:cNvSpPr/>
          <p:nvPr/>
        </p:nvSpPr>
        <p:spPr>
          <a:xfrm rot="20686139">
            <a:off x="622229" y="2475460"/>
            <a:ext cx="3787737" cy="1797415"/>
          </a:xfrm>
          <a:prstGeom prst="rect">
            <a:avLst/>
          </a:prstGeom>
        </p:spPr>
        <p:txBody>
          <a:bodyPr wrap="square">
            <a:spAutoFit/>
          </a:bodyPr>
          <a:lstStyle/>
          <a:p>
            <a:pPr algn="ctr" fontAlgn="base">
              <a:lnSpc>
                <a:spcPct val="80000"/>
              </a:lnSpc>
              <a:spcBef>
                <a:spcPts val="250"/>
              </a:spcBef>
              <a:spcAft>
                <a:spcPct val="0"/>
              </a:spcAft>
              <a:buClr>
                <a:schemeClr val="accent1"/>
              </a:buClr>
              <a:buSzPct val="80000"/>
              <a:buNone/>
            </a:pPr>
            <a:r>
              <a:rPr lang="ru-RU" b="1" i="1" dirty="0" smtClean="0">
                <a:solidFill>
                  <a:srgbClr val="002060"/>
                </a:solidFill>
                <a:cs typeface="Arial" panose="020B0604020202020204" pitchFamily="34" charset="0"/>
              </a:rPr>
              <a:t>Сохраните видео в следующем формате:</a:t>
            </a:r>
            <a:endParaRPr lang="ru-RU" b="1" i="1" dirty="0" smtClean="0">
              <a:solidFill>
                <a:srgbClr val="002060"/>
              </a:solidFill>
              <a:cs typeface="Arial" panose="020B0604020202020204" pitchFamily="34" charset="0"/>
            </a:endParaRPr>
          </a:p>
          <a:p>
            <a:pPr algn="ctr" fontAlgn="base">
              <a:lnSpc>
                <a:spcPct val="80000"/>
              </a:lnSpc>
              <a:spcBef>
                <a:spcPts val="250"/>
              </a:spcBef>
              <a:spcAft>
                <a:spcPct val="0"/>
              </a:spcAft>
              <a:buClr>
                <a:schemeClr val="accent1"/>
              </a:buClr>
              <a:buSzPct val="80000"/>
            </a:pPr>
            <a:r>
              <a:rPr lang="en-US" b="1" i="1" dirty="0" smtClean="0">
                <a:solidFill>
                  <a:srgbClr val="002060"/>
                </a:solidFill>
                <a:cs typeface="Arial" panose="020B0604020202020204" pitchFamily="34" charset="0"/>
              </a:rPr>
              <a:t>MPEG</a:t>
            </a:r>
            <a:r>
              <a:rPr lang="ru-RU" b="1" i="1" dirty="0" smtClean="0">
                <a:solidFill>
                  <a:srgbClr val="002060"/>
                </a:solidFill>
                <a:cs typeface="Arial" panose="020B0604020202020204" pitchFamily="34" charset="0"/>
              </a:rPr>
              <a:t>4</a:t>
            </a:r>
            <a:r>
              <a:rPr lang="en-US" b="1" i="1" dirty="0" smtClean="0">
                <a:solidFill>
                  <a:srgbClr val="002060"/>
                </a:solidFill>
                <a:cs typeface="Arial" panose="020B0604020202020204" pitchFamily="34" charset="0"/>
              </a:rPr>
              <a:t>;</a:t>
            </a:r>
            <a:r>
              <a:rPr lang="ru-RU" b="1" i="1" dirty="0" smtClean="0">
                <a:solidFill>
                  <a:srgbClr val="002060"/>
                </a:solidFill>
                <a:cs typeface="Arial" panose="020B0604020202020204" pitchFamily="34" charset="0"/>
              </a:rPr>
              <a:t> </a:t>
            </a:r>
            <a:r>
              <a:rPr lang="en-US" b="1" i="1" dirty="0" smtClean="0">
                <a:solidFill>
                  <a:srgbClr val="002060"/>
                </a:solidFill>
                <a:cs typeface="Arial" panose="020B0604020202020204" pitchFamily="34" charset="0"/>
              </a:rPr>
              <a:t>AVI;</a:t>
            </a:r>
            <a:r>
              <a:rPr lang="ru-RU" b="1" i="1" dirty="0" smtClean="0">
                <a:solidFill>
                  <a:srgbClr val="002060"/>
                </a:solidFill>
                <a:cs typeface="Arial" panose="020B0604020202020204" pitchFamily="34" charset="0"/>
              </a:rPr>
              <a:t> </a:t>
            </a:r>
            <a:r>
              <a:rPr lang="en-US" b="1" i="1" dirty="0" smtClean="0">
                <a:solidFill>
                  <a:srgbClr val="002060"/>
                </a:solidFill>
                <a:cs typeface="Arial" panose="020B0604020202020204" pitchFamily="34" charset="0"/>
              </a:rPr>
              <a:t>WMV;  WMX;  MOV</a:t>
            </a:r>
            <a:endParaRPr lang="ru-RU" b="1" i="1" dirty="0" smtClean="0">
              <a:solidFill>
                <a:srgbClr val="002060"/>
              </a:solidFill>
              <a:cs typeface="Arial" panose="020B0604020202020204" pitchFamily="34" charset="0"/>
            </a:endParaRPr>
          </a:p>
          <a:p>
            <a:pPr algn="ctr" fontAlgn="base">
              <a:lnSpc>
                <a:spcPct val="80000"/>
              </a:lnSpc>
              <a:spcBef>
                <a:spcPts val="250"/>
              </a:spcBef>
              <a:spcAft>
                <a:spcPct val="0"/>
              </a:spcAft>
              <a:buClr>
                <a:schemeClr val="accent1"/>
              </a:buClr>
              <a:buSzPct val="80000"/>
              <a:buNone/>
            </a:pPr>
            <a:r>
              <a:rPr lang="ru-RU" b="1" i="1" dirty="0" smtClean="0">
                <a:solidFill>
                  <a:srgbClr val="002060"/>
                </a:solidFill>
                <a:cs typeface="Arial" panose="020B0604020202020204" pitchFamily="34" charset="0"/>
              </a:rPr>
              <a:t> Все имеющиеся                     фотографии, аудиозаписи </a:t>
            </a:r>
            <a:endParaRPr lang="ru-RU" b="1" i="1" dirty="0" smtClean="0">
              <a:solidFill>
                <a:srgbClr val="002060"/>
              </a:solidFill>
              <a:cs typeface="Arial" panose="020B0604020202020204" pitchFamily="34" charset="0"/>
            </a:endParaRPr>
          </a:p>
          <a:p>
            <a:pPr algn="ctr" fontAlgn="base">
              <a:lnSpc>
                <a:spcPct val="80000"/>
              </a:lnSpc>
              <a:spcBef>
                <a:spcPts val="250"/>
              </a:spcBef>
              <a:spcAft>
                <a:spcPct val="0"/>
              </a:spcAft>
              <a:buClr>
                <a:schemeClr val="accent1"/>
              </a:buClr>
              <a:buSzPct val="80000"/>
              <a:buNone/>
            </a:pPr>
            <a:r>
              <a:rPr lang="ru-RU" b="1" i="1" dirty="0" smtClean="0">
                <a:solidFill>
                  <a:srgbClr val="002060"/>
                </a:solidFill>
                <a:cs typeface="Arial" panose="020B0604020202020204" pitchFamily="34" charset="0"/>
              </a:rPr>
              <a:t>               сохраните </a:t>
            </a:r>
            <a:endParaRPr lang="ru-RU" b="1" i="1" dirty="0" smtClean="0">
              <a:solidFill>
                <a:srgbClr val="002060"/>
              </a:solidFill>
              <a:cs typeface="Arial" panose="020B0604020202020204" pitchFamily="34" charset="0"/>
            </a:endParaRPr>
          </a:p>
          <a:p>
            <a:pPr algn="ctr" fontAlgn="base">
              <a:lnSpc>
                <a:spcPct val="80000"/>
              </a:lnSpc>
              <a:spcBef>
                <a:spcPts val="250"/>
              </a:spcBef>
              <a:spcAft>
                <a:spcPct val="0"/>
              </a:spcAft>
              <a:buClr>
                <a:schemeClr val="accent1"/>
              </a:buClr>
              <a:buSzPct val="80000"/>
              <a:buNone/>
            </a:pPr>
            <a:r>
              <a:rPr lang="ru-RU" b="1" i="1" dirty="0" smtClean="0">
                <a:solidFill>
                  <a:srgbClr val="002060"/>
                </a:solidFill>
                <a:cs typeface="Arial" panose="020B0604020202020204" pitchFamily="34" charset="0"/>
              </a:rPr>
              <a:t>в единой папке</a:t>
            </a:r>
            <a:endParaRPr lang="ru-RU" b="1" i="1" dirty="0">
              <a:solidFill>
                <a:srgbClr val="00206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1370379" y="357172"/>
            <a:ext cx="3001719" cy="387798"/>
          </a:xfrm>
          <a:prstGeom prst="rect">
            <a:avLst/>
          </a:prstGeom>
        </p:spPr>
        <p:txBody>
          <a:bodyPr wrap="none">
            <a:spAutoFit/>
          </a:bodyPr>
          <a:lstStyle/>
          <a:p>
            <a:pPr algn="ctr">
              <a:lnSpc>
                <a:spcPct val="80000"/>
              </a:lnSpc>
              <a:spcBef>
                <a:spcPts val="250"/>
              </a:spcBef>
              <a:buClr>
                <a:schemeClr val="accent1"/>
              </a:buClr>
              <a:buSzPct val="80000"/>
            </a:pPr>
            <a:r>
              <a:rPr lang="ru-RU" sz="2400" b="1" i="1" dirty="0" smtClean="0">
                <a:solidFill>
                  <a:srgbClr val="FF0000"/>
                </a:solidFill>
                <a:latin typeface="+mj-lt"/>
                <a:cs typeface="Arial" panose="020B0604020202020204" pitchFamily="34" charset="0"/>
              </a:rPr>
              <a:t>Участие в конкурсах</a:t>
            </a:r>
            <a:endParaRPr lang="ru-RU" sz="2400" b="1" i="1" dirty="0" smtClean="0">
              <a:solidFill>
                <a:srgbClr val="FF0000"/>
              </a:solidFill>
              <a:latin typeface="+mj-lt"/>
              <a:cs typeface="Arial" panose="020B0604020202020204" pitchFamily="34" charset="0"/>
            </a:endParaRPr>
          </a:p>
        </p:txBody>
      </p:sp>
      <p:pic>
        <p:nvPicPr>
          <p:cNvPr id="8" name="Picture 2" descr="http://www.playcast.ru/uploads/2018/01/11/24358180.png"/>
          <p:cNvPicPr>
            <a:picLocks noChangeAspect="true" noChangeArrowheads="true"/>
          </p:cNvPicPr>
          <p:nvPr/>
        </p:nvPicPr>
        <p:blipFill>
          <a:blip r:embed="rId2">
            <a:lum bright="30000"/>
          </a:blip>
          <a:srcRect/>
          <a:stretch>
            <a:fillRect/>
          </a:stretch>
        </p:blipFill>
        <p:spPr bwMode="auto">
          <a:xfrm rot="20642846">
            <a:off x="520553" y="642728"/>
            <a:ext cx="9174608" cy="3243266"/>
          </a:xfrm>
          <a:prstGeom prst="rect">
            <a:avLst/>
          </a:prstGeom>
          <a:noFill/>
        </p:spPr>
      </p:pic>
      <p:sp>
        <p:nvSpPr>
          <p:cNvPr id="17" name="Прямоугольник 16"/>
          <p:cNvSpPr/>
          <p:nvPr/>
        </p:nvSpPr>
        <p:spPr>
          <a:xfrm>
            <a:off x="5060366" y="3810991"/>
            <a:ext cx="3823674" cy="971035"/>
          </a:xfrm>
          <a:prstGeom prst="rect">
            <a:avLst/>
          </a:prstGeom>
        </p:spPr>
        <p:txBody>
          <a:bodyPr wrap="none">
            <a:spAutoFit/>
          </a:bodyPr>
          <a:lstStyle/>
          <a:p>
            <a:pPr algn="ctr">
              <a:lnSpc>
                <a:spcPct val="80000"/>
              </a:lnSpc>
              <a:spcBef>
                <a:spcPts val="250"/>
              </a:spcBef>
              <a:buClr>
                <a:schemeClr val="accent1"/>
              </a:buClr>
              <a:buSzPct val="80000"/>
            </a:pPr>
            <a:r>
              <a:rPr lang="ru-RU" sz="1600" dirty="0" smtClean="0">
                <a:solidFill>
                  <a:srgbClr val="002060"/>
                </a:solidFill>
                <a:latin typeface="Arial" panose="020B0604020202020204" pitchFamily="34" charset="0"/>
                <a:cs typeface="Arial" panose="020B0604020202020204" pitchFamily="34" charset="0"/>
              </a:rPr>
              <a:t>  </a:t>
            </a:r>
            <a:r>
              <a:rPr lang="ru-RU" sz="1600" b="1" i="1" dirty="0" smtClean="0">
                <a:solidFill>
                  <a:srgbClr val="FF0000"/>
                </a:solidFill>
                <a:cs typeface="Arial" panose="020B0604020202020204" pitchFamily="34" charset="0"/>
              </a:rPr>
              <a:t>1 место в </a:t>
            </a:r>
            <a:endParaRPr lang="ru-RU" sz="16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1600" b="1" i="1" dirty="0" smtClean="0">
                <a:solidFill>
                  <a:srgbClr val="FF0000"/>
                </a:solidFill>
                <a:cs typeface="Arial" panose="020B0604020202020204" pitchFamily="34" charset="0"/>
              </a:rPr>
              <a:t>Международном творческом конкурсе </a:t>
            </a:r>
            <a:endParaRPr lang="ru-RU" sz="16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1600" b="1" i="1" dirty="0" smtClean="0">
                <a:solidFill>
                  <a:srgbClr val="FF0000"/>
                </a:solidFill>
                <a:cs typeface="Arial" panose="020B0604020202020204" pitchFamily="34" charset="0"/>
              </a:rPr>
              <a:t>«Победный май: мы чтим и помним»</a:t>
            </a:r>
            <a:endParaRPr lang="ru-RU" sz="16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1400" b="1" i="1" dirty="0" smtClean="0">
                <a:solidFill>
                  <a:srgbClr val="FF0000"/>
                </a:solidFill>
                <a:cs typeface="Arial" panose="020B0604020202020204" pitchFamily="34" charset="0"/>
              </a:rPr>
              <a:t> </a:t>
            </a:r>
            <a:endParaRPr lang="ru-RU" sz="1400" b="1" i="1" dirty="0" smtClean="0">
              <a:solidFill>
                <a:srgbClr val="FF0000"/>
              </a:solidFill>
              <a:cs typeface="Arial" panose="020B0604020202020204" pitchFamily="34" charset="0"/>
            </a:endParaRPr>
          </a:p>
        </p:txBody>
      </p:sp>
      <p:pic>
        <p:nvPicPr>
          <p:cNvPr id="10242" name="Picture 2"/>
          <p:cNvPicPr>
            <a:picLocks noChangeAspect="true" noChangeArrowheads="true"/>
          </p:cNvPicPr>
          <p:nvPr/>
        </p:nvPicPr>
        <p:blipFill>
          <a:blip r:embed="rId3"/>
          <a:srcRect/>
          <a:stretch>
            <a:fillRect/>
          </a:stretch>
        </p:blipFill>
        <p:spPr bwMode="auto">
          <a:xfrm rot="-900000">
            <a:off x="1106333" y="1999074"/>
            <a:ext cx="3039997" cy="2009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true" noChangeArrowheads="true"/>
          </p:cNvPicPr>
          <p:nvPr/>
        </p:nvPicPr>
        <p:blipFill>
          <a:blip r:embed="rId4"/>
          <a:srcRect/>
          <a:stretch>
            <a:fillRect/>
          </a:stretch>
        </p:blipFill>
        <p:spPr bwMode="auto">
          <a:xfrm rot="-900000">
            <a:off x="5768598" y="590507"/>
            <a:ext cx="1768397" cy="250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true" noChangeArrowheads="true"/>
          </p:cNvPicPr>
          <p:nvPr/>
        </p:nvPicPr>
        <p:blipFill>
          <a:blip r:embed="rId5"/>
          <a:srcRect/>
          <a:stretch>
            <a:fillRect/>
          </a:stretch>
        </p:blipFill>
        <p:spPr bwMode="auto">
          <a:xfrm>
            <a:off x="357158" y="3318343"/>
            <a:ext cx="17859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357158" y="0"/>
            <a:ext cx="8566885" cy="4728861"/>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0 w 8429684"/>
              <a:gd name="connsiteY0-132" fmla="*/ 1320042 h 3643338"/>
              <a:gd name="connsiteX1-133" fmla="*/ 1214446 w 8429684"/>
              <a:gd name="connsiteY1-134" fmla="*/ 1071570 h 3643338"/>
              <a:gd name="connsiteX2-135" fmla="*/ 1912491 w 8429684"/>
              <a:gd name="connsiteY2-136" fmla="*/ 462456 h 3643338"/>
              <a:gd name="connsiteX3-137" fmla="*/ 7822449 w 8429684"/>
              <a:gd name="connsiteY3-138" fmla="*/ 0 h 3643338"/>
              <a:gd name="connsiteX4-139" fmla="*/ 8143932 w 8429684"/>
              <a:gd name="connsiteY4-140" fmla="*/ 357190 h 3643338"/>
              <a:gd name="connsiteX5-141" fmla="*/ 8429683 w 8429684"/>
              <a:gd name="connsiteY5-142" fmla="*/ 607236 h 3643338"/>
              <a:gd name="connsiteX6-143" fmla="*/ 8429684 w 8429684"/>
              <a:gd name="connsiteY6-144" fmla="*/ 3036103 h 3643338"/>
              <a:gd name="connsiteX7-145" fmla="*/ 8251829 w 8429684"/>
              <a:gd name="connsiteY7-146" fmla="*/ 3465483 h 3643338"/>
              <a:gd name="connsiteX8-147" fmla="*/ 7822449 w 8429684"/>
              <a:gd name="connsiteY8-148" fmla="*/ 3643338 h 3643338"/>
              <a:gd name="connsiteX9-149" fmla="*/ 892987 w 8429684"/>
              <a:gd name="connsiteY9-150" fmla="*/ 3643338 h 3643338"/>
              <a:gd name="connsiteX10-151" fmla="*/ 463607 w 8429684"/>
              <a:gd name="connsiteY10-152" fmla="*/ 3465483 h 3643338"/>
              <a:gd name="connsiteX11-153" fmla="*/ 285752 w 8429684"/>
              <a:gd name="connsiteY11-154" fmla="*/ 3036103 h 3643338"/>
              <a:gd name="connsiteX12-155" fmla="*/ 0 w 8429684"/>
              <a:gd name="connsiteY12-156" fmla="*/ 1320042 h 3643338"/>
              <a:gd name="connsiteX0-157" fmla="*/ 113879 w 8543563"/>
              <a:gd name="connsiteY0-158" fmla="*/ 1320042 h 3643338"/>
              <a:gd name="connsiteX1-159" fmla="*/ 1328325 w 8543563"/>
              <a:gd name="connsiteY1-160" fmla="*/ 1071570 h 3643338"/>
              <a:gd name="connsiteX2-161" fmla="*/ 2026370 w 8543563"/>
              <a:gd name="connsiteY2-162" fmla="*/ 462456 h 3643338"/>
              <a:gd name="connsiteX3-163" fmla="*/ 7936328 w 8543563"/>
              <a:gd name="connsiteY3-164" fmla="*/ 0 h 3643338"/>
              <a:gd name="connsiteX4-165" fmla="*/ 8257811 w 8543563"/>
              <a:gd name="connsiteY4-166" fmla="*/ 357190 h 3643338"/>
              <a:gd name="connsiteX5-167" fmla="*/ 8543562 w 8543563"/>
              <a:gd name="connsiteY5-168" fmla="*/ 607236 h 3643338"/>
              <a:gd name="connsiteX6-169" fmla="*/ 8543563 w 8543563"/>
              <a:gd name="connsiteY6-170" fmla="*/ 3036103 h 3643338"/>
              <a:gd name="connsiteX7-171" fmla="*/ 8365708 w 8543563"/>
              <a:gd name="connsiteY7-172" fmla="*/ 3465483 h 3643338"/>
              <a:gd name="connsiteX8-173" fmla="*/ 7936328 w 8543563"/>
              <a:gd name="connsiteY8-174" fmla="*/ 3643338 h 3643338"/>
              <a:gd name="connsiteX9-175" fmla="*/ 1006866 w 8543563"/>
              <a:gd name="connsiteY9-176" fmla="*/ 3643338 h 3643338"/>
              <a:gd name="connsiteX10-177" fmla="*/ 113879 w 8543563"/>
              <a:gd name="connsiteY10-178" fmla="*/ 3432129 h 3643338"/>
              <a:gd name="connsiteX11-179" fmla="*/ 399631 w 8543563"/>
              <a:gd name="connsiteY11-180" fmla="*/ 3036103 h 3643338"/>
              <a:gd name="connsiteX12-181" fmla="*/ 113879 w 8543563"/>
              <a:gd name="connsiteY12-182" fmla="*/ 1320042 h 3643338"/>
              <a:gd name="connsiteX0-183" fmla="*/ 160737 w 8590421"/>
              <a:gd name="connsiteY0-184" fmla="*/ 1320042 h 3643338"/>
              <a:gd name="connsiteX1-185" fmla="*/ 1375183 w 8590421"/>
              <a:gd name="connsiteY1-186" fmla="*/ 1071570 h 3643338"/>
              <a:gd name="connsiteX2-187" fmla="*/ 2073228 w 8590421"/>
              <a:gd name="connsiteY2-188" fmla="*/ 462456 h 3643338"/>
              <a:gd name="connsiteX3-189" fmla="*/ 7983186 w 8590421"/>
              <a:gd name="connsiteY3-190" fmla="*/ 0 h 3643338"/>
              <a:gd name="connsiteX4-191" fmla="*/ 8304669 w 8590421"/>
              <a:gd name="connsiteY4-192" fmla="*/ 357190 h 3643338"/>
              <a:gd name="connsiteX5-193" fmla="*/ 8590420 w 8590421"/>
              <a:gd name="connsiteY5-194" fmla="*/ 607236 h 3643338"/>
              <a:gd name="connsiteX6-195" fmla="*/ 8590421 w 8590421"/>
              <a:gd name="connsiteY6-196" fmla="*/ 3036103 h 3643338"/>
              <a:gd name="connsiteX7-197" fmla="*/ 8412566 w 8590421"/>
              <a:gd name="connsiteY7-198" fmla="*/ 3465483 h 3643338"/>
              <a:gd name="connsiteX8-199" fmla="*/ 7983186 w 8590421"/>
              <a:gd name="connsiteY8-200" fmla="*/ 3643338 h 3643338"/>
              <a:gd name="connsiteX9-201" fmla="*/ 1053724 w 8590421"/>
              <a:gd name="connsiteY9-202" fmla="*/ 3643338 h 3643338"/>
              <a:gd name="connsiteX10-203" fmla="*/ 160737 w 8590421"/>
              <a:gd name="connsiteY10-204" fmla="*/ 3432129 h 3643338"/>
              <a:gd name="connsiteX11-205" fmla="*/ 89300 w 8590421"/>
              <a:gd name="connsiteY11-206" fmla="*/ 3062514 h 3643338"/>
              <a:gd name="connsiteX12-207" fmla="*/ 160737 w 8590421"/>
              <a:gd name="connsiteY12-208" fmla="*/ 1320042 h 3643338"/>
              <a:gd name="connsiteX0-209" fmla="*/ 261893 w 8691577"/>
              <a:gd name="connsiteY0-210" fmla="*/ 1320042 h 3643338"/>
              <a:gd name="connsiteX1-211" fmla="*/ 318748 w 8691577"/>
              <a:gd name="connsiteY1-212" fmla="*/ 223146 h 3643338"/>
              <a:gd name="connsiteX2-213" fmla="*/ 2174384 w 8691577"/>
              <a:gd name="connsiteY2-214" fmla="*/ 462456 h 3643338"/>
              <a:gd name="connsiteX3-215" fmla="*/ 8084342 w 8691577"/>
              <a:gd name="connsiteY3-216" fmla="*/ 0 h 3643338"/>
              <a:gd name="connsiteX4-217" fmla="*/ 8405825 w 8691577"/>
              <a:gd name="connsiteY4-218" fmla="*/ 357190 h 3643338"/>
              <a:gd name="connsiteX5-219" fmla="*/ 8691576 w 8691577"/>
              <a:gd name="connsiteY5-220" fmla="*/ 607236 h 3643338"/>
              <a:gd name="connsiteX6-221" fmla="*/ 8691577 w 8691577"/>
              <a:gd name="connsiteY6-222" fmla="*/ 3036103 h 3643338"/>
              <a:gd name="connsiteX7-223" fmla="*/ 8513722 w 8691577"/>
              <a:gd name="connsiteY7-224" fmla="*/ 3465483 h 3643338"/>
              <a:gd name="connsiteX8-225" fmla="*/ 8084342 w 8691577"/>
              <a:gd name="connsiteY8-226" fmla="*/ 3643338 h 3643338"/>
              <a:gd name="connsiteX9-227" fmla="*/ 1154880 w 8691577"/>
              <a:gd name="connsiteY9-228" fmla="*/ 3643338 h 3643338"/>
              <a:gd name="connsiteX10-229" fmla="*/ 261893 w 8691577"/>
              <a:gd name="connsiteY10-230" fmla="*/ 3432129 h 3643338"/>
              <a:gd name="connsiteX11-231" fmla="*/ 190456 w 8691577"/>
              <a:gd name="connsiteY11-232" fmla="*/ 3062514 h 3643338"/>
              <a:gd name="connsiteX12-233" fmla="*/ 261893 w 8691577"/>
              <a:gd name="connsiteY12-234" fmla="*/ 1320042 h 3643338"/>
              <a:gd name="connsiteX0-235" fmla="*/ 252166 w 8681850"/>
              <a:gd name="connsiteY0-236" fmla="*/ 1320042 h 3643338"/>
              <a:gd name="connsiteX1-237" fmla="*/ 309021 w 8681850"/>
              <a:gd name="connsiteY1-238" fmla="*/ 223146 h 3643338"/>
              <a:gd name="connsiteX2-239" fmla="*/ 2106291 w 8681850"/>
              <a:gd name="connsiteY2-240" fmla="*/ 225185 h 3643338"/>
              <a:gd name="connsiteX3-241" fmla="*/ 8074615 w 8681850"/>
              <a:gd name="connsiteY3-242" fmla="*/ 0 h 3643338"/>
              <a:gd name="connsiteX4-243" fmla="*/ 8396098 w 8681850"/>
              <a:gd name="connsiteY4-244" fmla="*/ 357190 h 3643338"/>
              <a:gd name="connsiteX5-245" fmla="*/ 8681849 w 8681850"/>
              <a:gd name="connsiteY5-246" fmla="*/ 607236 h 3643338"/>
              <a:gd name="connsiteX6-247" fmla="*/ 8681850 w 8681850"/>
              <a:gd name="connsiteY6-248" fmla="*/ 3036103 h 3643338"/>
              <a:gd name="connsiteX7-249" fmla="*/ 8503995 w 8681850"/>
              <a:gd name="connsiteY7-250" fmla="*/ 3465483 h 3643338"/>
              <a:gd name="connsiteX8-251" fmla="*/ 8074615 w 8681850"/>
              <a:gd name="connsiteY8-252" fmla="*/ 3643338 h 3643338"/>
              <a:gd name="connsiteX9-253" fmla="*/ 1145153 w 8681850"/>
              <a:gd name="connsiteY9-254" fmla="*/ 3643338 h 3643338"/>
              <a:gd name="connsiteX10-255" fmla="*/ 252166 w 8681850"/>
              <a:gd name="connsiteY10-256" fmla="*/ 3432129 h 3643338"/>
              <a:gd name="connsiteX11-257" fmla="*/ 180729 w 8681850"/>
              <a:gd name="connsiteY11-258" fmla="*/ 3062514 h 3643338"/>
              <a:gd name="connsiteX12-259" fmla="*/ 252166 w 8681850"/>
              <a:gd name="connsiteY12-260" fmla="*/ 1320042 h 3643338"/>
              <a:gd name="connsiteX0-261" fmla="*/ 240803 w 8670487"/>
              <a:gd name="connsiteY0-262" fmla="*/ 1320042 h 3643338"/>
              <a:gd name="connsiteX1-263" fmla="*/ 297658 w 8670487"/>
              <a:gd name="connsiteY1-264" fmla="*/ 223146 h 3643338"/>
              <a:gd name="connsiteX2-265" fmla="*/ 2026753 w 8670487"/>
              <a:gd name="connsiteY2-266" fmla="*/ 211195 h 3643338"/>
              <a:gd name="connsiteX3-267" fmla="*/ 8063252 w 8670487"/>
              <a:gd name="connsiteY3-268" fmla="*/ 0 h 3643338"/>
              <a:gd name="connsiteX4-269" fmla="*/ 8384735 w 8670487"/>
              <a:gd name="connsiteY4-270" fmla="*/ 357190 h 3643338"/>
              <a:gd name="connsiteX5-271" fmla="*/ 8670486 w 8670487"/>
              <a:gd name="connsiteY5-272" fmla="*/ 607236 h 3643338"/>
              <a:gd name="connsiteX6-273" fmla="*/ 8670487 w 8670487"/>
              <a:gd name="connsiteY6-274" fmla="*/ 3036103 h 3643338"/>
              <a:gd name="connsiteX7-275" fmla="*/ 8492632 w 8670487"/>
              <a:gd name="connsiteY7-276" fmla="*/ 3465483 h 3643338"/>
              <a:gd name="connsiteX8-277" fmla="*/ 8063252 w 8670487"/>
              <a:gd name="connsiteY8-278" fmla="*/ 3643338 h 3643338"/>
              <a:gd name="connsiteX9-279" fmla="*/ 1133790 w 8670487"/>
              <a:gd name="connsiteY9-280" fmla="*/ 3643338 h 3643338"/>
              <a:gd name="connsiteX10-281" fmla="*/ 240803 w 8670487"/>
              <a:gd name="connsiteY10-282" fmla="*/ 3432129 h 3643338"/>
              <a:gd name="connsiteX11-283" fmla="*/ 169366 w 8670487"/>
              <a:gd name="connsiteY11-284" fmla="*/ 3062514 h 3643338"/>
              <a:gd name="connsiteX12-285" fmla="*/ 240803 w 8670487"/>
              <a:gd name="connsiteY12-286" fmla="*/ 1320042 h 3643338"/>
              <a:gd name="connsiteX0-287" fmla="*/ 240803 w 8670487"/>
              <a:gd name="connsiteY0-288" fmla="*/ 1281704 h 3605000"/>
              <a:gd name="connsiteX1-289" fmla="*/ 297658 w 8670487"/>
              <a:gd name="connsiteY1-290" fmla="*/ 184808 h 3605000"/>
              <a:gd name="connsiteX2-291" fmla="*/ 2026753 w 8670487"/>
              <a:gd name="connsiteY2-292" fmla="*/ 172857 h 3605000"/>
              <a:gd name="connsiteX3-293" fmla="*/ 8027545 w 8670487"/>
              <a:gd name="connsiteY3-294" fmla="*/ 225660 h 3605000"/>
              <a:gd name="connsiteX4-295" fmla="*/ 8384735 w 8670487"/>
              <a:gd name="connsiteY4-296" fmla="*/ 318852 h 3605000"/>
              <a:gd name="connsiteX5-297" fmla="*/ 8670486 w 8670487"/>
              <a:gd name="connsiteY5-298" fmla="*/ 568898 h 3605000"/>
              <a:gd name="connsiteX6-299" fmla="*/ 8670487 w 8670487"/>
              <a:gd name="connsiteY6-300" fmla="*/ 2997765 h 3605000"/>
              <a:gd name="connsiteX7-301" fmla="*/ 8492632 w 8670487"/>
              <a:gd name="connsiteY7-302" fmla="*/ 3427145 h 3605000"/>
              <a:gd name="connsiteX8-303" fmla="*/ 8063252 w 8670487"/>
              <a:gd name="connsiteY8-304" fmla="*/ 3605000 h 3605000"/>
              <a:gd name="connsiteX9-305" fmla="*/ 1133790 w 8670487"/>
              <a:gd name="connsiteY9-306" fmla="*/ 3605000 h 3605000"/>
              <a:gd name="connsiteX10-307" fmla="*/ 240803 w 8670487"/>
              <a:gd name="connsiteY10-308" fmla="*/ 3393791 h 3605000"/>
              <a:gd name="connsiteX11-309" fmla="*/ 169366 w 8670487"/>
              <a:gd name="connsiteY11-310" fmla="*/ 3024176 h 3605000"/>
              <a:gd name="connsiteX12-311" fmla="*/ 240803 w 8670487"/>
              <a:gd name="connsiteY12-312" fmla="*/ 1281704 h 3605000"/>
              <a:gd name="connsiteX0-313" fmla="*/ 240803 w 8670487"/>
              <a:gd name="connsiteY0-314" fmla="*/ 1281704 h 3605000"/>
              <a:gd name="connsiteX1-315" fmla="*/ 297658 w 8670487"/>
              <a:gd name="connsiteY1-316" fmla="*/ 184808 h 3605000"/>
              <a:gd name="connsiteX2-317" fmla="*/ 2026753 w 8670487"/>
              <a:gd name="connsiteY2-318" fmla="*/ 172857 h 3605000"/>
              <a:gd name="connsiteX3-319" fmla="*/ 8027545 w 8670487"/>
              <a:gd name="connsiteY3-320" fmla="*/ 225660 h 3605000"/>
              <a:gd name="connsiteX4-321" fmla="*/ 8384735 w 8670487"/>
              <a:gd name="connsiteY4-322" fmla="*/ 318852 h 3605000"/>
              <a:gd name="connsiteX5-323" fmla="*/ 8670486 w 8670487"/>
              <a:gd name="connsiteY5-324" fmla="*/ 568898 h 3605000"/>
              <a:gd name="connsiteX6-325" fmla="*/ 8670487 w 8670487"/>
              <a:gd name="connsiteY6-326" fmla="*/ 2997765 h 3605000"/>
              <a:gd name="connsiteX7-327" fmla="*/ 8492632 w 8670487"/>
              <a:gd name="connsiteY7-328" fmla="*/ 3427145 h 3605000"/>
              <a:gd name="connsiteX8-329" fmla="*/ 8063252 w 8670487"/>
              <a:gd name="connsiteY8-330" fmla="*/ 3605000 h 3605000"/>
              <a:gd name="connsiteX9-331" fmla="*/ 1133790 w 8670487"/>
              <a:gd name="connsiteY9-332" fmla="*/ 3605000 h 3605000"/>
              <a:gd name="connsiteX10-333" fmla="*/ 240803 w 8670487"/>
              <a:gd name="connsiteY10-334" fmla="*/ 3393791 h 3605000"/>
              <a:gd name="connsiteX11-335" fmla="*/ 169366 w 8670487"/>
              <a:gd name="connsiteY11-336" fmla="*/ 3024176 h 3605000"/>
              <a:gd name="connsiteX12-337" fmla="*/ 240803 w 8670487"/>
              <a:gd name="connsiteY12-338" fmla="*/ 1281704 h 3605000"/>
              <a:gd name="connsiteX0-339" fmla="*/ 240803 w 8670487"/>
              <a:gd name="connsiteY0-340" fmla="*/ 1299304 h 3622600"/>
              <a:gd name="connsiteX1-341" fmla="*/ 297658 w 8670487"/>
              <a:gd name="connsiteY1-342" fmla="*/ 202408 h 3622600"/>
              <a:gd name="connsiteX2-343" fmla="*/ 2026753 w 8670487"/>
              <a:gd name="connsiteY2-344" fmla="*/ 84853 h 3622600"/>
              <a:gd name="connsiteX3-345" fmla="*/ 8027545 w 8670487"/>
              <a:gd name="connsiteY3-346" fmla="*/ 243260 h 3622600"/>
              <a:gd name="connsiteX4-347" fmla="*/ 8384735 w 8670487"/>
              <a:gd name="connsiteY4-348" fmla="*/ 336452 h 3622600"/>
              <a:gd name="connsiteX5-349" fmla="*/ 8670486 w 8670487"/>
              <a:gd name="connsiteY5-350" fmla="*/ 586498 h 3622600"/>
              <a:gd name="connsiteX6-351" fmla="*/ 8670487 w 8670487"/>
              <a:gd name="connsiteY6-352" fmla="*/ 3015365 h 3622600"/>
              <a:gd name="connsiteX7-353" fmla="*/ 8492632 w 8670487"/>
              <a:gd name="connsiteY7-354" fmla="*/ 3444745 h 3622600"/>
              <a:gd name="connsiteX8-355" fmla="*/ 8063252 w 8670487"/>
              <a:gd name="connsiteY8-356" fmla="*/ 3622600 h 3622600"/>
              <a:gd name="connsiteX9-357" fmla="*/ 1133790 w 8670487"/>
              <a:gd name="connsiteY9-358" fmla="*/ 3622600 h 3622600"/>
              <a:gd name="connsiteX10-359" fmla="*/ 240803 w 8670487"/>
              <a:gd name="connsiteY10-360" fmla="*/ 3411391 h 3622600"/>
              <a:gd name="connsiteX11-361" fmla="*/ 169366 w 8670487"/>
              <a:gd name="connsiteY11-362" fmla="*/ 3041776 h 3622600"/>
              <a:gd name="connsiteX12-363" fmla="*/ 240803 w 8670487"/>
              <a:gd name="connsiteY12-364" fmla="*/ 1299304 h 3622600"/>
              <a:gd name="connsiteX0-365" fmla="*/ 121740 w 8694300"/>
              <a:gd name="connsiteY0-366" fmla="*/ 1299304 h 3622600"/>
              <a:gd name="connsiteX1-367" fmla="*/ 321471 w 8694300"/>
              <a:gd name="connsiteY1-368" fmla="*/ 202408 h 3622600"/>
              <a:gd name="connsiteX2-369" fmla="*/ 2050566 w 8694300"/>
              <a:gd name="connsiteY2-370" fmla="*/ 84853 h 3622600"/>
              <a:gd name="connsiteX3-371" fmla="*/ 8051358 w 8694300"/>
              <a:gd name="connsiteY3-372" fmla="*/ 243260 h 3622600"/>
              <a:gd name="connsiteX4-373" fmla="*/ 8408548 w 8694300"/>
              <a:gd name="connsiteY4-374" fmla="*/ 336452 h 3622600"/>
              <a:gd name="connsiteX5-375" fmla="*/ 8694299 w 8694300"/>
              <a:gd name="connsiteY5-376" fmla="*/ 586498 h 3622600"/>
              <a:gd name="connsiteX6-377" fmla="*/ 8694300 w 8694300"/>
              <a:gd name="connsiteY6-378" fmla="*/ 3015365 h 3622600"/>
              <a:gd name="connsiteX7-379" fmla="*/ 8516445 w 8694300"/>
              <a:gd name="connsiteY7-380" fmla="*/ 3444745 h 3622600"/>
              <a:gd name="connsiteX8-381" fmla="*/ 8087065 w 8694300"/>
              <a:gd name="connsiteY8-382" fmla="*/ 3622600 h 3622600"/>
              <a:gd name="connsiteX9-383" fmla="*/ 1157603 w 8694300"/>
              <a:gd name="connsiteY9-384" fmla="*/ 3622600 h 3622600"/>
              <a:gd name="connsiteX10-385" fmla="*/ 264616 w 8694300"/>
              <a:gd name="connsiteY10-386" fmla="*/ 3411391 h 3622600"/>
              <a:gd name="connsiteX11-387" fmla="*/ 193179 w 8694300"/>
              <a:gd name="connsiteY11-388" fmla="*/ 3041776 h 3622600"/>
              <a:gd name="connsiteX12-389" fmla="*/ 121740 w 8694300"/>
              <a:gd name="connsiteY12-390" fmla="*/ 1299304 h 3622600"/>
              <a:gd name="connsiteX0-391" fmla="*/ 121740 w 8694300"/>
              <a:gd name="connsiteY0-392" fmla="*/ 1299304 h 3622600"/>
              <a:gd name="connsiteX1-393" fmla="*/ 321471 w 8694300"/>
              <a:gd name="connsiteY1-394" fmla="*/ 202408 h 3622600"/>
              <a:gd name="connsiteX2-395" fmla="*/ 2050566 w 8694300"/>
              <a:gd name="connsiteY2-396" fmla="*/ 84853 h 3622600"/>
              <a:gd name="connsiteX3-397" fmla="*/ 8072494 w 8694300"/>
              <a:gd name="connsiteY3-398" fmla="*/ 158393 h 3622600"/>
              <a:gd name="connsiteX4-399" fmla="*/ 8408548 w 8694300"/>
              <a:gd name="connsiteY4-400" fmla="*/ 336452 h 3622600"/>
              <a:gd name="connsiteX5-401" fmla="*/ 8694299 w 8694300"/>
              <a:gd name="connsiteY5-402" fmla="*/ 586498 h 3622600"/>
              <a:gd name="connsiteX6-403" fmla="*/ 8694300 w 8694300"/>
              <a:gd name="connsiteY6-404" fmla="*/ 3015365 h 3622600"/>
              <a:gd name="connsiteX7-405" fmla="*/ 8516445 w 8694300"/>
              <a:gd name="connsiteY7-406" fmla="*/ 3444745 h 3622600"/>
              <a:gd name="connsiteX8-407" fmla="*/ 8087065 w 8694300"/>
              <a:gd name="connsiteY8-408" fmla="*/ 3622600 h 3622600"/>
              <a:gd name="connsiteX9-409" fmla="*/ 1157603 w 8694300"/>
              <a:gd name="connsiteY9-410" fmla="*/ 3622600 h 3622600"/>
              <a:gd name="connsiteX10-411" fmla="*/ 264616 w 8694300"/>
              <a:gd name="connsiteY10-412" fmla="*/ 3411391 h 3622600"/>
              <a:gd name="connsiteX11-413" fmla="*/ 193179 w 8694300"/>
              <a:gd name="connsiteY11-414" fmla="*/ 3041776 h 3622600"/>
              <a:gd name="connsiteX12-415" fmla="*/ 121740 w 8694300"/>
              <a:gd name="connsiteY12-416" fmla="*/ 1299304 h 3622600"/>
              <a:gd name="connsiteX0-417" fmla="*/ 121740 w 8694300"/>
              <a:gd name="connsiteY0-418" fmla="*/ 1299304 h 3622600"/>
              <a:gd name="connsiteX1-419" fmla="*/ 321471 w 8694300"/>
              <a:gd name="connsiteY1-420" fmla="*/ 202408 h 3622600"/>
              <a:gd name="connsiteX2-421" fmla="*/ 2050566 w 8694300"/>
              <a:gd name="connsiteY2-422" fmla="*/ 84853 h 3622600"/>
              <a:gd name="connsiteX3-423" fmla="*/ 8072494 w 8694300"/>
              <a:gd name="connsiteY3-424" fmla="*/ 158393 h 3622600"/>
              <a:gd name="connsiteX4-425" fmla="*/ 8496097 w 8694300"/>
              <a:gd name="connsiteY4-426" fmla="*/ 271742 h 3622600"/>
              <a:gd name="connsiteX5-427" fmla="*/ 8694299 w 8694300"/>
              <a:gd name="connsiteY5-428" fmla="*/ 586498 h 3622600"/>
              <a:gd name="connsiteX6-429" fmla="*/ 8694300 w 8694300"/>
              <a:gd name="connsiteY6-430" fmla="*/ 3015365 h 3622600"/>
              <a:gd name="connsiteX7-431" fmla="*/ 8516445 w 8694300"/>
              <a:gd name="connsiteY7-432" fmla="*/ 3444745 h 3622600"/>
              <a:gd name="connsiteX8-433" fmla="*/ 8087065 w 8694300"/>
              <a:gd name="connsiteY8-434" fmla="*/ 3622600 h 3622600"/>
              <a:gd name="connsiteX9-435" fmla="*/ 1157603 w 8694300"/>
              <a:gd name="connsiteY9-436" fmla="*/ 3622600 h 3622600"/>
              <a:gd name="connsiteX10-437" fmla="*/ 264616 w 8694300"/>
              <a:gd name="connsiteY10-438" fmla="*/ 3411391 h 3622600"/>
              <a:gd name="connsiteX11-439" fmla="*/ 193179 w 8694300"/>
              <a:gd name="connsiteY11-440" fmla="*/ 3041776 h 3622600"/>
              <a:gd name="connsiteX12-441" fmla="*/ 121740 w 8694300"/>
              <a:gd name="connsiteY12-442" fmla="*/ 1299304 h 3622600"/>
              <a:gd name="connsiteX0-443" fmla="*/ 125263 w 8697823"/>
              <a:gd name="connsiteY0-444" fmla="*/ 1287048 h 3610344"/>
              <a:gd name="connsiteX1-445" fmla="*/ 324994 w 8697823"/>
              <a:gd name="connsiteY1-446" fmla="*/ 190152 h 3610344"/>
              <a:gd name="connsiteX2-447" fmla="*/ 2075225 w 8697823"/>
              <a:gd name="connsiteY2-448" fmla="*/ 146137 h 3610344"/>
              <a:gd name="connsiteX3-449" fmla="*/ 8076017 w 8697823"/>
              <a:gd name="connsiteY3-450" fmla="*/ 146137 h 3610344"/>
              <a:gd name="connsiteX4-451" fmla="*/ 8499620 w 8697823"/>
              <a:gd name="connsiteY4-452" fmla="*/ 259486 h 3610344"/>
              <a:gd name="connsiteX5-453" fmla="*/ 8697822 w 8697823"/>
              <a:gd name="connsiteY5-454" fmla="*/ 574242 h 3610344"/>
              <a:gd name="connsiteX6-455" fmla="*/ 8697823 w 8697823"/>
              <a:gd name="connsiteY6-456" fmla="*/ 3003109 h 3610344"/>
              <a:gd name="connsiteX7-457" fmla="*/ 8519968 w 8697823"/>
              <a:gd name="connsiteY7-458" fmla="*/ 3432489 h 3610344"/>
              <a:gd name="connsiteX8-459" fmla="*/ 8090588 w 8697823"/>
              <a:gd name="connsiteY8-460" fmla="*/ 3610344 h 3610344"/>
              <a:gd name="connsiteX9-461" fmla="*/ 1161126 w 8697823"/>
              <a:gd name="connsiteY9-462" fmla="*/ 3610344 h 3610344"/>
              <a:gd name="connsiteX10-463" fmla="*/ 268139 w 8697823"/>
              <a:gd name="connsiteY10-464" fmla="*/ 3399135 h 3610344"/>
              <a:gd name="connsiteX11-465" fmla="*/ 196702 w 8697823"/>
              <a:gd name="connsiteY11-466" fmla="*/ 3029520 h 3610344"/>
              <a:gd name="connsiteX12-467" fmla="*/ 125263 w 8697823"/>
              <a:gd name="connsiteY12-468" fmla="*/ 1287048 h 3610344"/>
              <a:gd name="connsiteX0-469" fmla="*/ 378040 w 8647267"/>
              <a:gd name="connsiteY0-470" fmla="*/ 1325541 h 3615843"/>
              <a:gd name="connsiteX1-471" fmla="*/ 274438 w 8647267"/>
              <a:gd name="connsiteY1-472" fmla="*/ 195651 h 3615843"/>
              <a:gd name="connsiteX2-473" fmla="*/ 2024669 w 8647267"/>
              <a:gd name="connsiteY2-474" fmla="*/ 151636 h 3615843"/>
              <a:gd name="connsiteX3-475" fmla="*/ 8025461 w 8647267"/>
              <a:gd name="connsiteY3-476" fmla="*/ 151636 h 3615843"/>
              <a:gd name="connsiteX4-477" fmla="*/ 8449064 w 8647267"/>
              <a:gd name="connsiteY4-478" fmla="*/ 264985 h 3615843"/>
              <a:gd name="connsiteX5-479" fmla="*/ 8647266 w 8647267"/>
              <a:gd name="connsiteY5-480" fmla="*/ 579741 h 3615843"/>
              <a:gd name="connsiteX6-481" fmla="*/ 8647267 w 8647267"/>
              <a:gd name="connsiteY6-482" fmla="*/ 3008608 h 3615843"/>
              <a:gd name="connsiteX7-483" fmla="*/ 8469412 w 8647267"/>
              <a:gd name="connsiteY7-484" fmla="*/ 3437988 h 3615843"/>
              <a:gd name="connsiteX8-485" fmla="*/ 8040032 w 8647267"/>
              <a:gd name="connsiteY8-486" fmla="*/ 3615843 h 3615843"/>
              <a:gd name="connsiteX9-487" fmla="*/ 1110570 w 8647267"/>
              <a:gd name="connsiteY9-488" fmla="*/ 3615843 h 3615843"/>
              <a:gd name="connsiteX10-489" fmla="*/ 217583 w 8647267"/>
              <a:gd name="connsiteY10-490" fmla="*/ 3404634 h 3615843"/>
              <a:gd name="connsiteX11-491" fmla="*/ 146146 w 8647267"/>
              <a:gd name="connsiteY11-492" fmla="*/ 3035019 h 3615843"/>
              <a:gd name="connsiteX12-493" fmla="*/ 378040 w 8647267"/>
              <a:gd name="connsiteY12-494" fmla="*/ 1325541 h 3615843"/>
              <a:gd name="connsiteX0-495" fmla="*/ 321194 w 8590421"/>
              <a:gd name="connsiteY0-496" fmla="*/ 1198893 h 3489195"/>
              <a:gd name="connsiteX1-497" fmla="*/ 321194 w 8590421"/>
              <a:gd name="connsiteY1-498" fmla="*/ 195651 h 3489195"/>
              <a:gd name="connsiteX2-499" fmla="*/ 1967823 w 8590421"/>
              <a:gd name="connsiteY2-500" fmla="*/ 24988 h 3489195"/>
              <a:gd name="connsiteX3-501" fmla="*/ 7968615 w 8590421"/>
              <a:gd name="connsiteY3-502" fmla="*/ 24988 h 3489195"/>
              <a:gd name="connsiteX4-503" fmla="*/ 8392218 w 8590421"/>
              <a:gd name="connsiteY4-504" fmla="*/ 138337 h 3489195"/>
              <a:gd name="connsiteX5-505" fmla="*/ 8590420 w 8590421"/>
              <a:gd name="connsiteY5-506" fmla="*/ 453093 h 3489195"/>
              <a:gd name="connsiteX6-507" fmla="*/ 8590421 w 8590421"/>
              <a:gd name="connsiteY6-508" fmla="*/ 2881960 h 3489195"/>
              <a:gd name="connsiteX7-509" fmla="*/ 8412566 w 8590421"/>
              <a:gd name="connsiteY7-510" fmla="*/ 3311340 h 3489195"/>
              <a:gd name="connsiteX8-511" fmla="*/ 7983186 w 8590421"/>
              <a:gd name="connsiteY8-512" fmla="*/ 3489195 h 3489195"/>
              <a:gd name="connsiteX9-513" fmla="*/ 1053724 w 8590421"/>
              <a:gd name="connsiteY9-514" fmla="*/ 3489195 h 3489195"/>
              <a:gd name="connsiteX10-515" fmla="*/ 160737 w 8590421"/>
              <a:gd name="connsiteY10-516" fmla="*/ 3277986 h 3489195"/>
              <a:gd name="connsiteX11-517" fmla="*/ 89300 w 8590421"/>
              <a:gd name="connsiteY11-518" fmla="*/ 2908371 h 3489195"/>
              <a:gd name="connsiteX12-519" fmla="*/ 321194 w 8590421"/>
              <a:gd name="connsiteY12-520" fmla="*/ 1198893 h 3489195"/>
              <a:gd name="connsiteX0-521" fmla="*/ 287147 w 8556374"/>
              <a:gd name="connsiteY0-522" fmla="*/ 1198893 h 3489195"/>
              <a:gd name="connsiteX1-523" fmla="*/ 287147 w 8556374"/>
              <a:gd name="connsiteY1-524" fmla="*/ 195651 h 3489195"/>
              <a:gd name="connsiteX2-525" fmla="*/ 1933776 w 8556374"/>
              <a:gd name="connsiteY2-526" fmla="*/ 24988 h 3489195"/>
              <a:gd name="connsiteX3-527" fmla="*/ 7934568 w 8556374"/>
              <a:gd name="connsiteY3-528" fmla="*/ 24988 h 3489195"/>
              <a:gd name="connsiteX4-529" fmla="*/ 8358171 w 8556374"/>
              <a:gd name="connsiteY4-530" fmla="*/ 138337 h 3489195"/>
              <a:gd name="connsiteX5-531" fmla="*/ 8556373 w 8556374"/>
              <a:gd name="connsiteY5-532" fmla="*/ 453093 h 3489195"/>
              <a:gd name="connsiteX6-533" fmla="*/ 8556374 w 8556374"/>
              <a:gd name="connsiteY6-534" fmla="*/ 2881960 h 3489195"/>
              <a:gd name="connsiteX7-535" fmla="*/ 8378519 w 8556374"/>
              <a:gd name="connsiteY7-536" fmla="*/ 3311340 h 3489195"/>
              <a:gd name="connsiteX8-537" fmla="*/ 7949139 w 8556374"/>
              <a:gd name="connsiteY8-538" fmla="*/ 3489195 h 3489195"/>
              <a:gd name="connsiteX9-539" fmla="*/ 1019677 w 8556374"/>
              <a:gd name="connsiteY9-540" fmla="*/ 3489195 h 3489195"/>
              <a:gd name="connsiteX10-541" fmla="*/ 126690 w 8556374"/>
              <a:gd name="connsiteY10-542" fmla="*/ 3277986 h 3489195"/>
              <a:gd name="connsiteX11-543" fmla="*/ 259534 w 8556374"/>
              <a:gd name="connsiteY11-544" fmla="*/ 2908371 h 3489195"/>
              <a:gd name="connsiteX12-545" fmla="*/ 287147 w 8556374"/>
              <a:gd name="connsiteY12-546" fmla="*/ 1198893 h 3489195"/>
              <a:gd name="connsiteX0-547" fmla="*/ 287147 w 8556374"/>
              <a:gd name="connsiteY0-548" fmla="*/ 1203058 h 3493360"/>
              <a:gd name="connsiteX1-549" fmla="*/ 287147 w 8556374"/>
              <a:gd name="connsiteY1-550" fmla="*/ 199816 h 3493360"/>
              <a:gd name="connsiteX2-551" fmla="*/ 1928826 w 8556374"/>
              <a:gd name="connsiteY2-552" fmla="*/ 4165 h 3493360"/>
              <a:gd name="connsiteX3-553" fmla="*/ 7934568 w 8556374"/>
              <a:gd name="connsiteY3-554" fmla="*/ 29153 h 3493360"/>
              <a:gd name="connsiteX4-555" fmla="*/ 8358171 w 8556374"/>
              <a:gd name="connsiteY4-556" fmla="*/ 142502 h 3493360"/>
              <a:gd name="connsiteX5-557" fmla="*/ 8556373 w 8556374"/>
              <a:gd name="connsiteY5-558" fmla="*/ 457258 h 3493360"/>
              <a:gd name="connsiteX6-559" fmla="*/ 8556374 w 8556374"/>
              <a:gd name="connsiteY6-560" fmla="*/ 2886125 h 3493360"/>
              <a:gd name="connsiteX7-561" fmla="*/ 8378519 w 8556374"/>
              <a:gd name="connsiteY7-562" fmla="*/ 3315505 h 3493360"/>
              <a:gd name="connsiteX8-563" fmla="*/ 7949139 w 8556374"/>
              <a:gd name="connsiteY8-564" fmla="*/ 3493360 h 3493360"/>
              <a:gd name="connsiteX9-565" fmla="*/ 1019677 w 8556374"/>
              <a:gd name="connsiteY9-566" fmla="*/ 3493360 h 3493360"/>
              <a:gd name="connsiteX10-567" fmla="*/ 126690 w 8556374"/>
              <a:gd name="connsiteY10-568" fmla="*/ 3282151 h 3493360"/>
              <a:gd name="connsiteX11-569" fmla="*/ 259534 w 8556374"/>
              <a:gd name="connsiteY11-570" fmla="*/ 2912536 h 3493360"/>
              <a:gd name="connsiteX12-571" fmla="*/ 287147 w 8556374"/>
              <a:gd name="connsiteY12-572" fmla="*/ 1203058 h 3493360"/>
              <a:gd name="connsiteX0-573" fmla="*/ 214314 w 8556374"/>
              <a:gd name="connsiteY0-574" fmla="*/ 1216349 h 3495258"/>
              <a:gd name="connsiteX1-575" fmla="*/ 287147 w 8556374"/>
              <a:gd name="connsiteY1-576" fmla="*/ 201714 h 3495258"/>
              <a:gd name="connsiteX2-577" fmla="*/ 1928826 w 8556374"/>
              <a:gd name="connsiteY2-578" fmla="*/ 6063 h 3495258"/>
              <a:gd name="connsiteX3-579" fmla="*/ 7934568 w 8556374"/>
              <a:gd name="connsiteY3-580" fmla="*/ 31051 h 3495258"/>
              <a:gd name="connsiteX4-581" fmla="*/ 8358171 w 8556374"/>
              <a:gd name="connsiteY4-582" fmla="*/ 144400 h 3495258"/>
              <a:gd name="connsiteX5-583" fmla="*/ 8556373 w 8556374"/>
              <a:gd name="connsiteY5-584" fmla="*/ 459156 h 3495258"/>
              <a:gd name="connsiteX6-585" fmla="*/ 8556374 w 8556374"/>
              <a:gd name="connsiteY6-586" fmla="*/ 2888023 h 3495258"/>
              <a:gd name="connsiteX7-587" fmla="*/ 8378519 w 8556374"/>
              <a:gd name="connsiteY7-588" fmla="*/ 3317403 h 3495258"/>
              <a:gd name="connsiteX8-589" fmla="*/ 7949139 w 8556374"/>
              <a:gd name="connsiteY8-590" fmla="*/ 3495258 h 3495258"/>
              <a:gd name="connsiteX9-591" fmla="*/ 1019677 w 8556374"/>
              <a:gd name="connsiteY9-592" fmla="*/ 3495258 h 3495258"/>
              <a:gd name="connsiteX10-593" fmla="*/ 126690 w 8556374"/>
              <a:gd name="connsiteY10-594" fmla="*/ 3284049 h 3495258"/>
              <a:gd name="connsiteX11-595" fmla="*/ 259534 w 8556374"/>
              <a:gd name="connsiteY11-596" fmla="*/ 2914434 h 3495258"/>
              <a:gd name="connsiteX12-597" fmla="*/ 214314 w 8556374"/>
              <a:gd name="connsiteY12-598" fmla="*/ 1216349 h 3495258"/>
              <a:gd name="connsiteX0-599" fmla="*/ 153387 w 8566885"/>
              <a:gd name="connsiteY0-600" fmla="*/ 1216349 h 3495258"/>
              <a:gd name="connsiteX1-601" fmla="*/ 297658 w 8566885"/>
              <a:gd name="connsiteY1-602" fmla="*/ 201714 h 3495258"/>
              <a:gd name="connsiteX2-603" fmla="*/ 1939337 w 8566885"/>
              <a:gd name="connsiteY2-604" fmla="*/ 6063 h 3495258"/>
              <a:gd name="connsiteX3-605" fmla="*/ 7945079 w 8566885"/>
              <a:gd name="connsiteY3-606" fmla="*/ 31051 h 3495258"/>
              <a:gd name="connsiteX4-607" fmla="*/ 8368682 w 8566885"/>
              <a:gd name="connsiteY4-608" fmla="*/ 144400 h 3495258"/>
              <a:gd name="connsiteX5-609" fmla="*/ 8566884 w 8566885"/>
              <a:gd name="connsiteY5-610" fmla="*/ 459156 h 3495258"/>
              <a:gd name="connsiteX6-611" fmla="*/ 8566885 w 8566885"/>
              <a:gd name="connsiteY6-612" fmla="*/ 2888023 h 3495258"/>
              <a:gd name="connsiteX7-613" fmla="*/ 8389030 w 8566885"/>
              <a:gd name="connsiteY7-614" fmla="*/ 3317403 h 3495258"/>
              <a:gd name="connsiteX8-615" fmla="*/ 7959650 w 8566885"/>
              <a:gd name="connsiteY8-616" fmla="*/ 3495258 h 3495258"/>
              <a:gd name="connsiteX9-617" fmla="*/ 1030188 w 8566885"/>
              <a:gd name="connsiteY9-618" fmla="*/ 3495258 h 3495258"/>
              <a:gd name="connsiteX10-619" fmla="*/ 137201 w 8566885"/>
              <a:gd name="connsiteY10-620" fmla="*/ 3284049 h 3495258"/>
              <a:gd name="connsiteX11-621" fmla="*/ 270045 w 8566885"/>
              <a:gd name="connsiteY11-622" fmla="*/ 2914434 h 3495258"/>
              <a:gd name="connsiteX12-623" fmla="*/ 153387 w 8566885"/>
              <a:gd name="connsiteY12-624" fmla="*/ 1216349 h 349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566885" h="3495258">
                <a:moveTo>
                  <a:pt x="153387" y="1216349"/>
                </a:moveTo>
                <a:cubicBezTo>
                  <a:pt x="153387" y="1055300"/>
                  <a:pt x="0" y="403428"/>
                  <a:pt x="297658" y="201714"/>
                </a:cubicBezTo>
                <a:cubicBezTo>
                  <a:pt x="595316" y="0"/>
                  <a:pt x="1778289" y="6062"/>
                  <a:pt x="1939337" y="6063"/>
                </a:cubicBezTo>
                <a:lnTo>
                  <a:pt x="7945079" y="31051"/>
                </a:lnTo>
                <a:cubicBezTo>
                  <a:pt x="8106128" y="31051"/>
                  <a:pt x="8265048" y="73049"/>
                  <a:pt x="8368682" y="144400"/>
                </a:cubicBezTo>
                <a:cubicBezTo>
                  <a:pt x="8472316" y="215751"/>
                  <a:pt x="8566885" y="298108"/>
                  <a:pt x="8566884" y="459156"/>
                </a:cubicBezTo>
                <a:cubicBezTo>
                  <a:pt x="8566884" y="1268778"/>
                  <a:pt x="8566885" y="2078401"/>
                  <a:pt x="8566885" y="2888023"/>
                </a:cubicBezTo>
                <a:cubicBezTo>
                  <a:pt x="8566885" y="3049072"/>
                  <a:pt x="8502909" y="3203524"/>
                  <a:pt x="8389030" y="3317403"/>
                </a:cubicBezTo>
                <a:cubicBezTo>
                  <a:pt x="8275151" y="3431282"/>
                  <a:pt x="8120699" y="3495258"/>
                  <a:pt x="7959650" y="3495258"/>
                </a:cubicBezTo>
                <a:lnTo>
                  <a:pt x="1030188" y="3495258"/>
                </a:lnTo>
                <a:cubicBezTo>
                  <a:pt x="869139" y="3495258"/>
                  <a:pt x="263891" y="3380853"/>
                  <a:pt x="137201" y="3284049"/>
                </a:cubicBezTo>
                <a:cubicBezTo>
                  <a:pt x="10511" y="3187245"/>
                  <a:pt x="270045" y="3075482"/>
                  <a:pt x="270045" y="2914434"/>
                </a:cubicBezTo>
                <a:lnTo>
                  <a:pt x="153387" y="1216349"/>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1370379" y="357172"/>
            <a:ext cx="3001719" cy="387798"/>
          </a:xfrm>
          <a:prstGeom prst="rect">
            <a:avLst/>
          </a:prstGeom>
        </p:spPr>
        <p:txBody>
          <a:bodyPr wrap="none">
            <a:spAutoFit/>
          </a:bodyPr>
          <a:lstStyle/>
          <a:p>
            <a:pPr algn="ctr">
              <a:lnSpc>
                <a:spcPct val="80000"/>
              </a:lnSpc>
              <a:spcBef>
                <a:spcPts val="250"/>
              </a:spcBef>
              <a:buClr>
                <a:schemeClr val="accent1"/>
              </a:buClr>
              <a:buSzPct val="80000"/>
            </a:pPr>
            <a:r>
              <a:rPr lang="ru-RU" sz="2400" b="1" i="1" dirty="0" smtClean="0">
                <a:solidFill>
                  <a:srgbClr val="FF0000"/>
                </a:solidFill>
                <a:latin typeface="+mj-lt"/>
                <a:cs typeface="Arial" panose="020B0604020202020204" pitchFamily="34" charset="0"/>
              </a:rPr>
              <a:t>Участие в конкурсах</a:t>
            </a:r>
            <a:endParaRPr lang="ru-RU" sz="2400" b="1" i="1" dirty="0" smtClean="0">
              <a:solidFill>
                <a:srgbClr val="FF0000"/>
              </a:solidFill>
              <a:latin typeface="+mj-lt"/>
              <a:cs typeface="Arial" panose="020B0604020202020204" pitchFamily="34" charset="0"/>
            </a:endParaRPr>
          </a:p>
        </p:txBody>
      </p:sp>
      <p:sp>
        <p:nvSpPr>
          <p:cNvPr id="17" name="Прямоугольник 16"/>
          <p:cNvSpPr/>
          <p:nvPr/>
        </p:nvSpPr>
        <p:spPr>
          <a:xfrm>
            <a:off x="4716016" y="2715766"/>
            <a:ext cx="4104456" cy="1600438"/>
          </a:xfrm>
          <a:prstGeom prst="rect">
            <a:avLst/>
          </a:prstGeom>
        </p:spPr>
        <p:txBody>
          <a:bodyPr wrap="square">
            <a:spAutoFit/>
          </a:bodyPr>
          <a:lstStyle/>
          <a:p>
            <a:pPr algn="ctr">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Диплом онлайн-фестиваля </a:t>
            </a:r>
            <a:endParaRPr lang="ru-RU" sz="24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любительского </a:t>
            </a:r>
            <a:endParaRPr lang="ru-RU" sz="24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документального кино</a:t>
            </a:r>
            <a:endParaRPr lang="ru-RU" sz="24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2400" b="1" i="1" dirty="0" smtClean="0">
                <a:solidFill>
                  <a:srgbClr val="FF0000"/>
                </a:solidFill>
                <a:cs typeface="Arial" panose="020B0604020202020204" pitchFamily="34" charset="0"/>
              </a:rPr>
              <a:t>Мультфильм «Катюша»</a:t>
            </a:r>
            <a:endParaRPr lang="ru-RU" sz="2400" b="1" i="1" dirty="0" smtClean="0">
              <a:solidFill>
                <a:srgbClr val="FF0000"/>
              </a:solidFill>
              <a:cs typeface="Arial" panose="020B0604020202020204" pitchFamily="34" charset="0"/>
            </a:endParaRPr>
          </a:p>
          <a:p>
            <a:pPr algn="ctr">
              <a:lnSpc>
                <a:spcPct val="80000"/>
              </a:lnSpc>
              <a:spcBef>
                <a:spcPts val="250"/>
              </a:spcBef>
              <a:buClr>
                <a:schemeClr val="accent1"/>
              </a:buClr>
              <a:buSzPct val="80000"/>
            </a:pPr>
            <a:r>
              <a:rPr lang="ru-RU" sz="1400" b="1" i="1" dirty="0" smtClean="0">
                <a:solidFill>
                  <a:srgbClr val="FF0000"/>
                </a:solidFill>
                <a:cs typeface="Arial" panose="020B0604020202020204" pitchFamily="34" charset="0"/>
              </a:rPr>
              <a:t> </a:t>
            </a:r>
            <a:endParaRPr lang="ru-RU" sz="1400" b="1" i="1" dirty="0" smtClean="0">
              <a:solidFill>
                <a:srgbClr val="FF0000"/>
              </a:solidFill>
              <a:cs typeface="Arial" panose="020B0604020202020204" pitchFamily="34" charset="0"/>
            </a:endParaRPr>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pic>
        <p:nvPicPr>
          <p:cNvPr id="11266" name="Picture 2"/>
          <p:cNvPicPr>
            <a:picLocks noChangeAspect="true" noChangeArrowheads="true"/>
          </p:cNvPicPr>
          <p:nvPr/>
        </p:nvPicPr>
        <p:blipFill>
          <a:blip r:embed="rId3"/>
          <a:srcRect/>
          <a:stretch>
            <a:fillRect/>
          </a:stretch>
        </p:blipFill>
        <p:spPr bwMode="auto">
          <a:xfrm>
            <a:off x="2050124" y="893560"/>
            <a:ext cx="2564298" cy="364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3027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1571604" y="1571618"/>
            <a:ext cx="6929486" cy="3323816"/>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just" fontAlgn="base">
              <a:lnSpc>
                <a:spcPct val="80000"/>
              </a:lnSpc>
              <a:spcBef>
                <a:spcPts val="250"/>
              </a:spcBef>
              <a:spcAft>
                <a:spcPct val="0"/>
              </a:spcAft>
              <a:buClr>
                <a:schemeClr val="accent1"/>
              </a:buClr>
              <a:buSzPct val="80000"/>
              <a:buNone/>
            </a:pPr>
            <a:endParaRPr lang="ru-RU" sz="2400" b="1" i="1" dirty="0">
              <a:solidFill>
                <a:srgbClr val="002060"/>
              </a:solidFill>
              <a:cs typeface="Arial" panose="020B0604020202020204" pitchFamily="34" charset="0"/>
            </a:endParaRPr>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3" name="Прямоугольник 12"/>
          <p:cNvSpPr/>
          <p:nvPr/>
        </p:nvSpPr>
        <p:spPr>
          <a:xfrm>
            <a:off x="2357422" y="1000114"/>
            <a:ext cx="6072230" cy="830997"/>
          </a:xfrm>
          <a:prstGeom prst="rect">
            <a:avLst/>
          </a:prstGeom>
        </p:spPr>
        <p:txBody>
          <a:bodyPr wrap="square">
            <a:spAutoFit/>
          </a:bodyPr>
          <a:lstStyle/>
          <a:p>
            <a:pPr algn="ctr"/>
            <a:r>
              <a:rPr lang="ru-RU" sz="2400" b="1" i="1" dirty="0" smtClean="0">
                <a:solidFill>
                  <a:srgbClr val="FF0000"/>
                </a:solidFill>
                <a:cs typeface="Arial" panose="020B0604020202020204" pitchFamily="34" charset="0"/>
              </a:rPr>
              <a:t>Проявление творчества </a:t>
            </a:r>
            <a:endParaRPr lang="ru-RU" sz="2400" b="1" i="1" dirty="0" smtClean="0">
              <a:solidFill>
                <a:srgbClr val="FF0000"/>
              </a:solidFill>
              <a:cs typeface="Arial" panose="020B0604020202020204" pitchFamily="34" charset="0"/>
            </a:endParaRPr>
          </a:p>
          <a:p>
            <a:pPr algn="ctr"/>
            <a:r>
              <a:rPr lang="ru-RU" sz="2400" b="1" i="1" dirty="0" smtClean="0">
                <a:solidFill>
                  <a:srgbClr val="FF0000"/>
                </a:solidFill>
                <a:cs typeface="Arial" panose="020B0604020202020204" pitchFamily="34" charset="0"/>
              </a:rPr>
              <a:t>при создании мультфильма</a:t>
            </a:r>
            <a:endParaRPr lang="ru-RU" sz="2400" b="1" i="1" dirty="0" smtClean="0">
              <a:cs typeface="Arial" panose="020B0604020202020204" pitchFamily="34" charset="0"/>
            </a:endParaRPr>
          </a:p>
        </p:txBody>
      </p:sp>
      <p:sp>
        <p:nvSpPr>
          <p:cNvPr id="11" name="Прямоугольник 10"/>
          <p:cNvSpPr/>
          <p:nvPr/>
        </p:nvSpPr>
        <p:spPr>
          <a:xfrm>
            <a:off x="1428728" y="1857370"/>
            <a:ext cx="7715272" cy="3816429"/>
          </a:xfrm>
          <a:prstGeom prst="rect">
            <a:avLst/>
          </a:prstGeom>
        </p:spPr>
        <p:txBody>
          <a:bodyPr wrap="square">
            <a:spAutoFit/>
          </a:bodyPr>
          <a:lstStyle/>
          <a:p>
            <a:pPr algn="ctr"/>
            <a:r>
              <a:rPr lang="ru-RU" sz="1600" b="1" i="1" dirty="0" smtClean="0">
                <a:solidFill>
                  <a:srgbClr val="002060"/>
                </a:solidFill>
              </a:rPr>
              <a:t>Работа над созданием мультфильма несёт неоценимую пользу в развитии детского потенциала. Происходит раннее приобщение детей к новой творческой деятельности, в процессе которой ребёнок осознаёт себя как творца, раскрываются его дарования, пробуждается любознательность, расширяются границы познания мира. Развивается речь, творческое мышление, логика, внимательность, повышаются коммуникативные навыки, тренируется мелкая моторика рук, прививаются терпение и усидчивость. </a:t>
            </a:r>
            <a:endParaRPr lang="ru-RU" sz="1600" b="1" i="1" dirty="0" smtClean="0">
              <a:solidFill>
                <a:srgbClr val="002060"/>
              </a:solidFill>
            </a:endParaRPr>
          </a:p>
          <a:p>
            <a:pPr algn="ctr"/>
            <a:r>
              <a:rPr lang="ru-RU" sz="1600" b="1" i="1" dirty="0" smtClean="0">
                <a:solidFill>
                  <a:srgbClr val="002060"/>
                </a:solidFill>
              </a:rPr>
              <a:t>Общие знания о специфике работы над анимационным фильмом дают представление о технологиях создания кино, формируют уважительное отношение к коллективному труду и, что очень важно, повышается образование ребенка в контексте современного искусства. Процесс создания мультфильма интересен и увлекателен, и в конце трудоемкой работы ребёнок получает результат в форме законченного </a:t>
            </a:r>
            <a:r>
              <a:rPr lang="ru-RU" sz="1600" b="1" i="1" dirty="0" err="1" smtClean="0">
                <a:solidFill>
                  <a:srgbClr val="002060"/>
                </a:solidFill>
              </a:rPr>
              <a:t>видеопродукта</a:t>
            </a:r>
            <a:r>
              <a:rPr lang="ru-RU" sz="1600" b="1" i="1" dirty="0" smtClean="0">
                <a:solidFill>
                  <a:srgbClr val="002060"/>
                </a:solidFill>
              </a:rPr>
              <a:t>.</a:t>
            </a:r>
            <a:endParaRPr lang="ru-RU" sz="1600" b="1" i="1" dirty="0" smtClean="0">
              <a:solidFill>
                <a:srgbClr val="002060"/>
              </a:solidFill>
            </a:endParaRPr>
          </a:p>
          <a:p>
            <a:endParaRPr lang="ru-RU" sz="1600"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2" name="Прямоугольник 11"/>
          <p:cNvSpPr/>
          <p:nvPr/>
        </p:nvSpPr>
        <p:spPr>
          <a:xfrm rot="20963949">
            <a:off x="1508484" y="1601495"/>
            <a:ext cx="5892463" cy="1413751"/>
          </a:xfrm>
          <a:prstGeom prst="rect">
            <a:avLst/>
          </a:prstGeom>
          <a:noFill/>
        </p:spPr>
        <p:txBody>
          <a:bodyPr wrap="none" lIns="91440" tIns="45720" rIns="91440" bIns="45720">
            <a:prstTxWarp prst="textWave2">
              <a:avLst>
                <a:gd name="adj1" fmla="val 2000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Благодарим за внимание!</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785786" y="1319636"/>
            <a:ext cx="8143932" cy="3466692"/>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1" name="Прямоугольник 10"/>
          <p:cNvSpPr/>
          <p:nvPr/>
        </p:nvSpPr>
        <p:spPr>
          <a:xfrm>
            <a:off x="1357290" y="1142990"/>
            <a:ext cx="7572428" cy="3785652"/>
          </a:xfrm>
          <a:prstGeom prst="rect">
            <a:avLst/>
          </a:prstGeom>
        </p:spPr>
        <p:txBody>
          <a:bodyPr wrap="square">
            <a:spAutoFit/>
          </a:bodyPr>
          <a:lstStyle/>
          <a:p>
            <a:pPr algn="ctr"/>
            <a:r>
              <a:rPr lang="ru-RU" sz="2400" b="1" i="1" dirty="0" smtClean="0">
                <a:solidFill>
                  <a:srgbClr val="002060"/>
                </a:solidFill>
              </a:rPr>
              <a:t>Мультипликация</a:t>
            </a:r>
            <a:endParaRPr lang="ru-RU" sz="2400" b="1" i="1" dirty="0" smtClean="0">
              <a:solidFill>
                <a:srgbClr val="002060"/>
              </a:solidFill>
            </a:endParaRPr>
          </a:p>
          <a:p>
            <a:pPr algn="ctr"/>
            <a:r>
              <a:rPr lang="ru-RU" sz="2400" b="1" i="1" dirty="0" smtClean="0">
                <a:solidFill>
                  <a:srgbClr val="002060"/>
                </a:solidFill>
              </a:rPr>
              <a:t> в образовательном процессе – это новый универсальный многогранный способ развития ребенка в современном визуальном и информационно насыщенном мире.</a:t>
            </a:r>
            <a:endParaRPr lang="ru-RU" sz="2400" b="1" i="1" dirty="0" smtClean="0">
              <a:solidFill>
                <a:srgbClr val="002060"/>
              </a:solidFill>
            </a:endParaRPr>
          </a:p>
          <a:p>
            <a:pPr algn="ctr"/>
            <a:r>
              <a:rPr lang="ru-RU" sz="2400" b="1" i="1" dirty="0" smtClean="0">
                <a:solidFill>
                  <a:srgbClr val="002060"/>
                </a:solidFill>
              </a:rPr>
              <a:t>«Анимация», или, как мы чаще называем, «мультипликация» – необычайное искусство, позволяющее решить целый комплекс педагогических задач, соответствующих требованиям ФГОС дошкольного образования</a:t>
            </a:r>
            <a:r>
              <a:rPr lang="ru-RU" sz="2400" b="1" i="1" dirty="0" smtClean="0"/>
              <a:t>.</a:t>
            </a:r>
            <a:endParaRPr lang="ru-RU" sz="24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2714626"/>
            <a:ext cx="2428958" cy="2303877"/>
          </a:xfrm>
          <a:prstGeom prst="rect">
            <a:avLst/>
          </a:prstGeom>
          <a:noFill/>
        </p:spPr>
      </p:pic>
      <p:pic>
        <p:nvPicPr>
          <p:cNvPr id="8" name="Picture 2" descr="https://yt3.ggpht.com/a-/AJLlDp3sVxUe2bp-NN7AUw3_hHlHDn1XnQc4J0PK7w=s900-mo-c-c0xffffffff-rj-k-no"/>
          <p:cNvPicPr>
            <a:picLocks noChangeAspect="true" noChangeArrowheads="true"/>
          </p:cNvPicPr>
          <p:nvPr/>
        </p:nvPicPr>
        <p:blipFill>
          <a:blip r:embed="rId3">
            <a:clrChange>
              <a:clrFrom>
                <a:srgbClr val="FAF9F9"/>
              </a:clrFrom>
              <a:clrTo>
                <a:srgbClr val="FAF9F9">
                  <a:alpha val="0"/>
                </a:srgbClr>
              </a:clrTo>
            </a:clrChange>
          </a:blip>
          <a:srcRect/>
          <a:stretch>
            <a:fillRect/>
          </a:stretch>
        </p:blipFill>
        <p:spPr bwMode="auto">
          <a:xfrm>
            <a:off x="6429388" y="2647590"/>
            <a:ext cx="2547927" cy="2495910"/>
          </a:xfrm>
          <a:prstGeom prst="rect">
            <a:avLst/>
          </a:prstGeom>
          <a:noFill/>
        </p:spPr>
      </p:pic>
      <p:sp>
        <p:nvSpPr>
          <p:cNvPr id="18" name="TextBox 17"/>
          <p:cNvSpPr txBox="true"/>
          <p:nvPr/>
        </p:nvSpPr>
        <p:spPr>
          <a:xfrm>
            <a:off x="1111976" y="1079033"/>
            <a:ext cx="7072362" cy="2985433"/>
          </a:xfrm>
          <a:prstGeom prst="rect">
            <a:avLst/>
          </a:prstGeom>
          <a:noFill/>
        </p:spPr>
        <p:txBody>
          <a:bodyPr wrap="square" rtlCol="0">
            <a:spAutoFit/>
          </a:bodyPr>
          <a:lstStyle/>
          <a:p>
            <a:pPr algn="just"/>
            <a:r>
              <a:rPr lang="ru-RU" sz="3600" b="1" i="1" dirty="0" smtClean="0">
                <a:ln>
                  <a:solidFill>
                    <a:srgbClr val="FF0000"/>
                  </a:solidFill>
                </a:ln>
                <a:solidFill>
                  <a:srgbClr val="0070C0"/>
                </a:solidFill>
                <a:cs typeface="Times New Roman" panose="02020603050405020304" pitchFamily="18" charset="0"/>
              </a:rPr>
              <a:t>                              </a:t>
            </a:r>
            <a:r>
              <a:rPr lang="ru-RU" sz="3600" b="1" i="1" dirty="0" smtClean="0">
                <a:ln>
                  <a:solidFill>
                    <a:srgbClr val="0070C0"/>
                  </a:solidFill>
                </a:ln>
                <a:solidFill>
                  <a:srgbClr val="C00000"/>
                </a:solidFill>
                <a:cs typeface="Times New Roman" panose="02020603050405020304" pitchFamily="18" charset="0"/>
              </a:rPr>
              <a:t>ЦЕЛЬ:</a:t>
            </a:r>
            <a:endParaRPr lang="ru-RU" sz="3600" b="1" i="1" dirty="0" smtClean="0">
              <a:ln>
                <a:solidFill>
                  <a:srgbClr val="0070C0"/>
                </a:solidFill>
              </a:ln>
              <a:solidFill>
                <a:srgbClr val="C00000"/>
              </a:solidFill>
              <a:cs typeface="Times New Roman" panose="02020603050405020304" pitchFamily="18" charset="0"/>
            </a:endParaRPr>
          </a:p>
          <a:p>
            <a:pPr algn="ctr"/>
            <a:r>
              <a:rPr lang="ru-RU" sz="2400" b="1" i="1" dirty="0">
                <a:solidFill>
                  <a:srgbClr val="002060"/>
                </a:solidFill>
                <a:cs typeface="Arial" panose="020B0604020202020204" pitchFamily="34" charset="0"/>
              </a:rPr>
              <a:t>Обновление педагогического процесса, направленного на развитие личности ребенка и раскрытие его познавательных, художественных и творческих возможностей, через создание мультфильмов. </a:t>
            </a:r>
            <a:endParaRPr lang="ru-RU" sz="2400" b="1" i="1" dirty="0" smtClean="0">
              <a:ln>
                <a:solidFill>
                  <a:srgbClr val="0070C0"/>
                </a:solidFill>
              </a:ln>
              <a:solidFill>
                <a:srgbClr val="C00000"/>
              </a:solidFill>
              <a:cs typeface="Times New Roman" panose="02020603050405020304" pitchFamily="18" charset="0"/>
            </a:endParaRPr>
          </a:p>
          <a:p>
            <a:pPr algn="just"/>
            <a:endParaRPr lang="ru-RU" sz="1600" b="1" i="1" dirty="0" smtClean="0">
              <a:cs typeface="Times New Roman" panose="02020603050405020304" pitchFamily="18" charset="0"/>
            </a:endParaRPr>
          </a:p>
          <a:p>
            <a:endParaRPr lang="ru-RU" sz="1600" b="1" i="1"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2714626"/>
            <a:ext cx="2428958" cy="2303877"/>
          </a:xfrm>
          <a:prstGeom prst="rect">
            <a:avLst/>
          </a:prstGeom>
          <a:noFill/>
        </p:spPr>
      </p:pic>
      <p:pic>
        <p:nvPicPr>
          <p:cNvPr id="8" name="Picture 2" descr="https://yt3.ggpht.com/a-/AJLlDp3sVxUe2bp-NN7AUw3_hHlHDn1XnQc4J0PK7w=s900-mo-c-c0xffffffff-rj-k-no"/>
          <p:cNvPicPr>
            <a:picLocks noChangeAspect="true" noChangeArrowheads="true"/>
          </p:cNvPicPr>
          <p:nvPr/>
        </p:nvPicPr>
        <p:blipFill>
          <a:blip r:embed="rId3">
            <a:clrChange>
              <a:clrFrom>
                <a:srgbClr val="FAF9F9"/>
              </a:clrFrom>
              <a:clrTo>
                <a:srgbClr val="FAF9F9">
                  <a:alpha val="0"/>
                </a:srgbClr>
              </a:clrTo>
            </a:clrChange>
          </a:blip>
          <a:srcRect/>
          <a:stretch>
            <a:fillRect/>
          </a:stretch>
        </p:blipFill>
        <p:spPr bwMode="auto">
          <a:xfrm>
            <a:off x="6357950" y="2647590"/>
            <a:ext cx="2547927" cy="2495910"/>
          </a:xfrm>
          <a:prstGeom prst="rect">
            <a:avLst/>
          </a:prstGeom>
          <a:noFill/>
        </p:spPr>
      </p:pic>
      <p:sp>
        <p:nvSpPr>
          <p:cNvPr id="18" name="TextBox 17"/>
          <p:cNvSpPr txBox="true"/>
          <p:nvPr/>
        </p:nvSpPr>
        <p:spPr>
          <a:xfrm>
            <a:off x="2000232" y="1643056"/>
            <a:ext cx="6357982" cy="2062103"/>
          </a:xfrm>
          <a:prstGeom prst="rect">
            <a:avLst/>
          </a:prstGeom>
          <a:noFill/>
        </p:spPr>
        <p:txBody>
          <a:bodyPr wrap="square" rtlCol="0">
            <a:spAutoFit/>
          </a:bodyPr>
          <a:lstStyle/>
          <a:p>
            <a:r>
              <a:rPr lang="ru-RU" sz="1600" b="1" dirty="0" smtClean="0"/>
              <a:t>- </a:t>
            </a:r>
            <a:r>
              <a:rPr lang="ru-RU" sz="1600" b="1" i="1" dirty="0" smtClean="0"/>
              <a:t>Дать </a:t>
            </a:r>
            <a:r>
              <a:rPr lang="ru-RU" sz="1600" b="1" i="1" dirty="0"/>
              <a:t>представление о создании мультфильма, людях разных профессий, создающих мультфильм, истории мультипликации;</a:t>
            </a:r>
            <a:endParaRPr lang="ru-RU" sz="1600" b="1" i="1" dirty="0"/>
          </a:p>
          <a:p>
            <a:r>
              <a:rPr lang="ru-RU" sz="1600" b="1" i="1" dirty="0" smtClean="0"/>
              <a:t>- Научить </a:t>
            </a:r>
            <a:r>
              <a:rPr lang="ru-RU" sz="1600" b="1" i="1" dirty="0"/>
              <a:t>основам анимации; </a:t>
            </a:r>
            <a:endParaRPr lang="ru-RU" sz="1600" b="1" i="1" dirty="0"/>
          </a:p>
          <a:p>
            <a:pPr marL="285750" indent="-285750">
              <a:buFontTx/>
              <a:buChar char="-"/>
            </a:pPr>
            <a:r>
              <a:rPr lang="ru-RU" sz="1600" b="1" i="1" dirty="0" smtClean="0"/>
              <a:t>Активизировать </a:t>
            </a:r>
            <a:r>
              <a:rPr lang="ru-RU" sz="1600" b="1" i="1" dirty="0"/>
              <a:t>мыслительный процесс и познавательный </a:t>
            </a:r>
            <a:r>
              <a:rPr lang="ru-RU" sz="1600" b="1" i="1" dirty="0" smtClean="0"/>
              <a:t>интерес, речь ;</a:t>
            </a:r>
            <a:endParaRPr lang="ru-RU" sz="1600" b="1" i="1" dirty="0"/>
          </a:p>
          <a:p>
            <a:r>
              <a:rPr lang="ru-RU" sz="1600" b="1" i="1" dirty="0" smtClean="0"/>
              <a:t>-  Развивать изобразительные, музыкальные способности</a:t>
            </a:r>
            <a:r>
              <a:rPr lang="ru-RU" sz="1600" b="1" i="1" dirty="0"/>
              <a:t>;</a:t>
            </a:r>
            <a:endParaRPr lang="ru-RU" sz="1600" b="1" i="1" dirty="0"/>
          </a:p>
          <a:p>
            <a:pPr>
              <a:buFontTx/>
              <a:buChar char="-"/>
            </a:pPr>
            <a:r>
              <a:rPr lang="ru-RU" sz="1600" b="1" i="1" dirty="0" smtClean="0"/>
              <a:t> Формировать </a:t>
            </a:r>
            <a:r>
              <a:rPr lang="ru-RU" sz="1600" b="1" i="1" dirty="0"/>
              <a:t>навыки работы в творческом коллективе </a:t>
            </a:r>
            <a:endParaRPr lang="ru-RU" sz="1600" b="1" i="1" dirty="0" smtClean="0"/>
          </a:p>
          <a:p>
            <a:r>
              <a:rPr lang="ru-RU" sz="1600" b="1" i="1" dirty="0" smtClean="0"/>
              <a:t>распределением </a:t>
            </a:r>
            <a:r>
              <a:rPr lang="ru-RU" sz="1600" b="1" i="1" dirty="0"/>
              <a:t>ролей и задач. </a:t>
            </a:r>
            <a:endParaRPr lang="ru-RU" sz="1600" b="1" i="1" dirty="0"/>
          </a:p>
        </p:txBody>
      </p:sp>
      <p:sp>
        <p:nvSpPr>
          <p:cNvPr id="9" name="Прямоугольник 8"/>
          <p:cNvSpPr/>
          <p:nvPr/>
        </p:nvSpPr>
        <p:spPr>
          <a:xfrm>
            <a:off x="4071934" y="1000114"/>
            <a:ext cx="2286016" cy="584775"/>
          </a:xfrm>
          <a:prstGeom prst="rect">
            <a:avLst/>
          </a:prstGeom>
        </p:spPr>
        <p:txBody>
          <a:bodyPr wrap="square">
            <a:spAutoFit/>
          </a:bodyPr>
          <a:lstStyle/>
          <a:p>
            <a:r>
              <a:rPr lang="ru-RU" sz="3200" b="1" i="1" dirty="0" smtClean="0">
                <a:ln>
                  <a:solidFill>
                    <a:srgbClr val="0070C0"/>
                  </a:solidFill>
                </a:ln>
                <a:solidFill>
                  <a:srgbClr val="C00000"/>
                </a:solidFill>
                <a:cs typeface="Times New Roman" panose="02020603050405020304" pitchFamily="18" charset="0"/>
              </a:rPr>
              <a:t>ЗАДАЧИ:</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785786" y="1319636"/>
            <a:ext cx="8143932" cy="3466692"/>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1" name="Прямоугольник 10"/>
          <p:cNvSpPr/>
          <p:nvPr/>
        </p:nvSpPr>
        <p:spPr>
          <a:xfrm>
            <a:off x="1357290" y="1571618"/>
            <a:ext cx="7572428" cy="3046988"/>
          </a:xfrm>
          <a:prstGeom prst="rect">
            <a:avLst/>
          </a:prstGeom>
        </p:spPr>
        <p:txBody>
          <a:bodyPr wrap="square">
            <a:spAutoFit/>
          </a:bodyPr>
          <a:lstStyle/>
          <a:p>
            <a:pPr algn="ctr"/>
            <a:r>
              <a:rPr lang="ru-RU" sz="2400" b="1" i="1" dirty="0" smtClean="0">
                <a:solidFill>
                  <a:srgbClr val="FF0000"/>
                </a:solidFill>
                <a:cs typeface="Arial" panose="020B0604020202020204" pitchFamily="34" charset="0"/>
              </a:rPr>
              <a:t>Мультипликация - </a:t>
            </a:r>
            <a:endParaRPr lang="ru-RU" sz="2400" b="1" i="1" dirty="0" smtClean="0">
              <a:solidFill>
                <a:srgbClr val="C00000"/>
              </a:solidFill>
              <a:cs typeface="Arial" panose="020B0604020202020204" pitchFamily="34" charset="0"/>
            </a:endParaRPr>
          </a:p>
          <a:p>
            <a:pPr algn="ctr"/>
            <a:r>
              <a:rPr lang="ru-RU" sz="2400" b="1" i="1" dirty="0" smtClean="0">
                <a:solidFill>
                  <a:srgbClr val="002060"/>
                </a:solidFill>
                <a:cs typeface="Arial" panose="020B0604020202020204" pitchFamily="34" charset="0"/>
              </a:rPr>
              <a:t> (лат. </a:t>
            </a:r>
            <a:r>
              <a:rPr lang="ru-RU" sz="2400" b="1" i="1" dirty="0" err="1" smtClean="0">
                <a:solidFill>
                  <a:srgbClr val="002060"/>
                </a:solidFill>
                <a:cs typeface="Arial" panose="020B0604020202020204" pitchFamily="34" charset="0"/>
              </a:rPr>
              <a:t>multiplicatio</a:t>
            </a:r>
            <a:r>
              <a:rPr lang="ru-RU" sz="2400" b="1" i="1" dirty="0" smtClean="0">
                <a:solidFill>
                  <a:srgbClr val="002060"/>
                </a:solidFill>
                <a:cs typeface="Arial" panose="020B0604020202020204" pitchFamily="34" charset="0"/>
              </a:rPr>
              <a:t> — умножение, увеличение, возрастание, размножение) </a:t>
            </a:r>
            <a:endParaRPr lang="ru-RU" sz="2400" b="1" i="1" dirty="0" smtClean="0">
              <a:solidFill>
                <a:srgbClr val="002060"/>
              </a:solidFill>
              <a:cs typeface="Arial" panose="020B0604020202020204" pitchFamily="34" charset="0"/>
            </a:endParaRPr>
          </a:p>
          <a:p>
            <a:pPr algn="ctr"/>
            <a:r>
              <a:rPr lang="ru-RU" sz="2400" b="1" i="1" dirty="0" smtClean="0">
                <a:solidFill>
                  <a:srgbClr val="002060"/>
                </a:solidFill>
                <a:cs typeface="Arial" panose="020B0604020202020204" pitchFamily="34" charset="0"/>
              </a:rPr>
              <a:t>— технические приёмы создания иллюзии движущихся изображений  с помощью последовательности неподвижных изображений (кадров), сменяющих друг друга с некоторой частотой.</a:t>
            </a:r>
            <a:endParaRPr lang="ru-RU" sz="2400" b="1" i="1" dirty="0" smtClean="0">
              <a:solidFill>
                <a:srgbClr val="00206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2071670" y="1500180"/>
            <a:ext cx="6929486" cy="3323816"/>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pPr fontAlgn="base">
              <a:lnSpc>
                <a:spcPct val="80000"/>
              </a:lnSpc>
              <a:spcBef>
                <a:spcPts val="250"/>
              </a:spcBef>
              <a:spcAft>
                <a:spcPct val="0"/>
              </a:spcAft>
              <a:buClr>
                <a:schemeClr val="accent1"/>
              </a:buClr>
              <a:buSzPct val="80000"/>
              <a:buNone/>
            </a:pPr>
            <a:r>
              <a:rPr lang="ru-RU" sz="2400" b="1" i="1" dirty="0" smtClean="0">
                <a:solidFill>
                  <a:srgbClr val="002060"/>
                </a:solidFill>
                <a:cs typeface="Arial" panose="020B0604020202020204" pitchFamily="34" charset="0"/>
              </a:rPr>
              <a:t>-    сценарист,</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smtClean="0">
                <a:solidFill>
                  <a:srgbClr val="002060"/>
                </a:solidFill>
                <a:cs typeface="Arial" panose="020B0604020202020204" pitchFamily="34" charset="0"/>
              </a:rPr>
              <a:t>художник</a:t>
            </a:r>
            <a:r>
              <a:rPr lang="ru-RU" sz="2400" b="1" i="1" dirty="0">
                <a:solidFill>
                  <a:srgbClr val="002060"/>
                </a:solidFill>
                <a:cs typeface="Arial" panose="020B0604020202020204" pitchFamily="34" charset="0"/>
              </a:rPr>
              <a:t>, </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smtClean="0">
                <a:solidFill>
                  <a:srgbClr val="002060"/>
                </a:solidFill>
                <a:cs typeface="Arial" panose="020B0604020202020204" pitchFamily="34" charset="0"/>
              </a:rPr>
              <a:t>аниматор</a:t>
            </a:r>
            <a:r>
              <a:rPr lang="ru-RU" sz="2400" b="1" i="1" dirty="0">
                <a:solidFill>
                  <a:srgbClr val="002060"/>
                </a:solidFill>
                <a:cs typeface="Arial" panose="020B0604020202020204" pitchFamily="34" charset="0"/>
              </a:rPr>
              <a:t>, </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smtClean="0">
                <a:solidFill>
                  <a:srgbClr val="002060"/>
                </a:solidFill>
                <a:cs typeface="Arial" panose="020B0604020202020204" pitchFamily="34" charset="0"/>
              </a:rPr>
              <a:t>оператор</a:t>
            </a:r>
            <a:r>
              <a:rPr lang="ru-RU" sz="2400" b="1" i="1" dirty="0">
                <a:solidFill>
                  <a:srgbClr val="002060"/>
                </a:solidFill>
                <a:cs typeface="Arial" panose="020B0604020202020204" pitchFamily="34" charset="0"/>
              </a:rPr>
              <a:t>, </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smtClean="0">
                <a:solidFill>
                  <a:srgbClr val="002060"/>
                </a:solidFill>
                <a:cs typeface="Arial" panose="020B0604020202020204" pitchFamily="34" charset="0"/>
              </a:rPr>
              <a:t>режиссер</a:t>
            </a:r>
            <a:r>
              <a:rPr lang="ru-RU" sz="2400" b="1" i="1" dirty="0">
                <a:solidFill>
                  <a:srgbClr val="002060"/>
                </a:solidFill>
                <a:cs typeface="Arial" panose="020B0604020202020204" pitchFamily="34" charset="0"/>
              </a:rPr>
              <a:t>, </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a:solidFill>
                  <a:srgbClr val="002060"/>
                </a:solidFill>
                <a:cs typeface="Arial" panose="020B0604020202020204" pitchFamily="34" charset="0"/>
              </a:rPr>
              <a:t>з</a:t>
            </a:r>
            <a:r>
              <a:rPr lang="ru-RU" sz="2400" b="1" i="1" dirty="0" smtClean="0">
                <a:solidFill>
                  <a:srgbClr val="002060"/>
                </a:solidFill>
                <a:cs typeface="Arial" panose="020B0604020202020204" pitchFamily="34" charset="0"/>
              </a:rPr>
              <a:t>вукорежиссер</a:t>
            </a:r>
            <a:endParaRPr lang="ru-RU" sz="2400" b="1" i="1" dirty="0" smtClean="0">
              <a:solidFill>
                <a:srgbClr val="002060"/>
              </a:solidFill>
              <a:cs typeface="Arial" panose="020B0604020202020204" pitchFamily="34" charset="0"/>
            </a:endParaRPr>
          </a:p>
          <a:p>
            <a:pPr marL="342900" indent="-342900" fontAlgn="base">
              <a:lnSpc>
                <a:spcPct val="80000"/>
              </a:lnSpc>
              <a:spcBef>
                <a:spcPts val="250"/>
              </a:spcBef>
              <a:spcAft>
                <a:spcPct val="0"/>
              </a:spcAft>
              <a:buClr>
                <a:schemeClr val="accent1"/>
              </a:buClr>
              <a:buSzPct val="80000"/>
              <a:buFontTx/>
              <a:buChar char="-"/>
            </a:pPr>
            <a:r>
              <a:rPr lang="ru-RU" sz="2400" b="1" i="1" dirty="0" smtClean="0">
                <a:solidFill>
                  <a:srgbClr val="002060"/>
                </a:solidFill>
                <a:cs typeface="Arial" panose="020B0604020202020204" pitchFamily="34" charset="0"/>
              </a:rPr>
              <a:t>монтажер</a:t>
            </a:r>
            <a:endParaRPr lang="ru-RU" sz="2400" b="1" i="1" dirty="0">
              <a:solidFill>
                <a:srgbClr val="002060"/>
              </a:solidFill>
              <a:cs typeface="Arial" panose="020B0604020202020204" pitchFamily="34" charset="0"/>
            </a:endParaRPr>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3" name="Прямоугольник 12"/>
          <p:cNvSpPr/>
          <p:nvPr/>
        </p:nvSpPr>
        <p:spPr>
          <a:xfrm>
            <a:off x="3059832" y="1023126"/>
            <a:ext cx="4824536" cy="954107"/>
          </a:xfrm>
          <a:prstGeom prst="rect">
            <a:avLst/>
          </a:prstGeom>
        </p:spPr>
        <p:txBody>
          <a:bodyPr wrap="square">
            <a:spAutoFit/>
          </a:bodyPr>
          <a:lstStyle/>
          <a:p>
            <a:pPr algn="ctr">
              <a:spcBef>
                <a:spcPct val="50000"/>
              </a:spcBef>
            </a:pPr>
            <a:r>
              <a:rPr lang="ru-RU" sz="2800" b="1" i="1" dirty="0" smtClean="0">
                <a:solidFill>
                  <a:srgbClr val="FF0000"/>
                </a:solidFill>
                <a:cs typeface="Arial" panose="020B0604020202020204" pitchFamily="34" charset="0"/>
              </a:rPr>
              <a:t>Виды деятельности          при создании мультфильма:</a:t>
            </a:r>
            <a:endParaRPr lang="ru-RU" sz="2800" b="1" i="1" dirty="0">
              <a:solidFill>
                <a:srgbClr val="FF0000"/>
              </a:solidFill>
              <a:cs typeface="Arial" panose="020B0604020202020204" pitchFamily="34" charset="0"/>
            </a:endParaRPr>
          </a:p>
        </p:txBody>
      </p:sp>
      <p:pic>
        <p:nvPicPr>
          <p:cNvPr id="1026" name="Picture 2"/>
          <p:cNvPicPr>
            <a:picLocks noChangeAspect="true" noChangeArrowheads="true"/>
          </p:cNvPicPr>
          <p:nvPr/>
        </p:nvPicPr>
        <p:blipFill>
          <a:blip r:embed="rId3"/>
          <a:srcRect/>
          <a:stretch>
            <a:fillRect/>
          </a:stretch>
        </p:blipFill>
        <p:spPr bwMode="auto">
          <a:xfrm>
            <a:off x="4860032" y="2066174"/>
            <a:ext cx="3096344" cy="223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1714480" y="1857370"/>
            <a:ext cx="7286676" cy="2966626"/>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r>
              <a:rPr lang="ru-RU" sz="2400" b="1" i="1" dirty="0" smtClean="0"/>
              <a:t>  - Фотоаппарат</a:t>
            </a:r>
            <a:endParaRPr lang="ru-RU" sz="2400" b="1" i="1" dirty="0"/>
          </a:p>
          <a:p>
            <a:r>
              <a:rPr lang="ru-RU" sz="2400" b="1" i="1" dirty="0"/>
              <a:t> </a:t>
            </a:r>
            <a:r>
              <a:rPr lang="ru-RU" sz="2400" b="1" i="1" dirty="0" smtClean="0"/>
              <a:t>-  Штатив</a:t>
            </a:r>
            <a:endParaRPr lang="ru-RU" sz="2400" b="1" i="1" dirty="0"/>
          </a:p>
          <a:p>
            <a:r>
              <a:rPr lang="ru-RU" sz="2400" b="1" i="1" dirty="0" smtClean="0"/>
              <a:t> -  Дополнительное </a:t>
            </a:r>
            <a:r>
              <a:rPr lang="ru-RU" sz="2400" b="1" i="1" dirty="0"/>
              <a:t>освещение (лампа)</a:t>
            </a:r>
            <a:endParaRPr lang="ru-RU" sz="2400" b="1" i="1" dirty="0"/>
          </a:p>
          <a:p>
            <a:r>
              <a:rPr lang="ru-RU" sz="2400" b="1" i="1" dirty="0" smtClean="0"/>
              <a:t> - Компьютер</a:t>
            </a:r>
            <a:r>
              <a:rPr lang="ru-RU" sz="2400" b="1" i="1" dirty="0"/>
              <a:t>, программы для создания мультфильма</a:t>
            </a:r>
            <a:endParaRPr lang="ru-RU" sz="2400" b="1" i="1" dirty="0"/>
          </a:p>
          <a:p>
            <a:r>
              <a:rPr lang="ru-RU" sz="2400" b="1" i="1" dirty="0" smtClean="0"/>
              <a:t> - Диктофон</a:t>
            </a:r>
            <a:r>
              <a:rPr lang="ru-RU" sz="2400" b="1" i="1" dirty="0"/>
              <a:t>, микрофон</a:t>
            </a:r>
            <a:endParaRPr lang="ru-RU" sz="2400" b="1" i="1" dirty="0"/>
          </a:p>
          <a:p>
            <a:r>
              <a:rPr lang="ru-RU" sz="2400" b="1" i="1" dirty="0" smtClean="0"/>
              <a:t> - Материалы </a:t>
            </a:r>
            <a:r>
              <a:rPr lang="ru-RU" sz="2400" b="1" i="1" dirty="0"/>
              <a:t>для создания персонажей и </a:t>
            </a:r>
            <a:r>
              <a:rPr lang="ru-RU" sz="2400" b="1" i="1" dirty="0" smtClean="0"/>
              <a:t>  декораций   в </a:t>
            </a:r>
            <a:r>
              <a:rPr lang="ru-RU" sz="2400" b="1" i="1" dirty="0"/>
              <a:t>зависимости от выбранной технологии</a:t>
            </a:r>
            <a:endParaRPr lang="ru-RU" sz="2400" b="1" i="1"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9" name="Прямоугольник 8"/>
          <p:cNvSpPr/>
          <p:nvPr/>
        </p:nvSpPr>
        <p:spPr>
          <a:xfrm>
            <a:off x="3000364" y="1142990"/>
            <a:ext cx="4841646" cy="523220"/>
          </a:xfrm>
          <a:prstGeom prst="rect">
            <a:avLst/>
          </a:prstGeom>
        </p:spPr>
        <p:txBody>
          <a:bodyPr wrap="none">
            <a:spAutoFit/>
          </a:bodyPr>
          <a:lstStyle/>
          <a:p>
            <a:r>
              <a:rPr lang="ru-RU" sz="2800" b="1" i="1" dirty="0" smtClean="0">
                <a:solidFill>
                  <a:srgbClr val="FF0000"/>
                </a:solidFill>
                <a:cs typeface="Arial" panose="020B0604020202020204" pitchFamily="34" charset="0"/>
              </a:rPr>
              <a:t>Оборудование и материалы:</a:t>
            </a:r>
            <a:endParaRPr lang="ru-RU" sz="2800" b="1" i="1" dirty="0">
              <a:solidFill>
                <a:srgbClr val="FF0000"/>
              </a:solidFill>
              <a:cs typeface="Arial" panose="020B0604020202020204" pitchFamily="34" charset="0"/>
            </a:endParaRPr>
          </a:p>
        </p:txBody>
      </p:sp>
      <p:pic>
        <p:nvPicPr>
          <p:cNvPr id="12" name="Рисунок 11" descr="File634359710273490000.jpg"/>
          <p:cNvPicPr>
            <a:picLocks noChangeAspect="true"/>
          </p:cNvPicPr>
          <p:nvPr/>
        </p:nvPicPr>
        <p:blipFill>
          <a:blip r:embed="rId3">
            <a:clrChange>
              <a:clrFrom>
                <a:srgbClr val="FFFFFF"/>
              </a:clrFrom>
              <a:clrTo>
                <a:srgbClr val="FFFFFF">
                  <a:alpha val="0"/>
                </a:srgbClr>
              </a:clrTo>
            </a:clrChange>
          </a:blip>
          <a:stretch>
            <a:fillRect/>
          </a:stretch>
        </p:blipFill>
        <p:spPr>
          <a:xfrm>
            <a:off x="7244454" y="2067694"/>
            <a:ext cx="1924806" cy="19248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sp>
        <p:nvSpPr>
          <p:cNvPr id="3" name="Содержимое 2"/>
          <p:cNvSpPr>
            <a:spLocks noGrp="true"/>
          </p:cNvSpPr>
          <p:nvPr>
            <p:ph idx="1"/>
          </p:nvPr>
        </p:nvSpPr>
        <p:spPr/>
        <p:txBody>
          <a:bodyPr/>
          <a:lstStyle/>
          <a:p>
            <a:endParaRPr lang="ru-RU" dirty="0"/>
          </a:p>
        </p:txBody>
      </p:sp>
      <p:pic>
        <p:nvPicPr>
          <p:cNvPr id="6150" name="Picture 6" descr="https://d2gg9evh47fn9z.cloudfront.net/800px_COLOURBOX1915789.jpg"/>
          <p:cNvPicPr>
            <a:picLocks noChangeAspect="true" noChangeArrowheads="true"/>
          </p:cNvPicPr>
          <p:nvPr/>
        </p:nvPicPr>
        <p:blipFill>
          <a:blip r:embed="rId1"/>
          <a:srcRect/>
          <a:stretch>
            <a:fillRect/>
          </a:stretch>
        </p:blipFill>
        <p:spPr bwMode="auto">
          <a:xfrm>
            <a:off x="0" y="0"/>
            <a:ext cx="9144000" cy="5143500"/>
          </a:xfrm>
          <a:prstGeom prst="rect">
            <a:avLst/>
          </a:prstGeom>
          <a:noFill/>
        </p:spPr>
      </p:pic>
      <p:sp>
        <p:nvSpPr>
          <p:cNvPr id="16" name="Скругленный прямоугольник 15"/>
          <p:cNvSpPr/>
          <p:nvPr/>
        </p:nvSpPr>
        <p:spPr>
          <a:xfrm>
            <a:off x="1071538" y="2357436"/>
            <a:ext cx="5786478" cy="10603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0" name="Полилиния 9"/>
          <p:cNvSpPr/>
          <p:nvPr/>
        </p:nvSpPr>
        <p:spPr>
          <a:xfrm>
            <a:off x="1785918" y="1500180"/>
            <a:ext cx="7215238" cy="3323816"/>
          </a:xfrm>
          <a:custGeom>
            <a:avLst/>
            <a:gdLst>
              <a:gd name="connsiteX0" fmla="*/ 0 w 8143932"/>
              <a:gd name="connsiteY0" fmla="*/ 607235 h 3643338"/>
              <a:gd name="connsiteX1" fmla="*/ 177856 w 8143932"/>
              <a:gd name="connsiteY1" fmla="*/ 177855 h 3643338"/>
              <a:gd name="connsiteX2" fmla="*/ 607236 w 8143932"/>
              <a:gd name="connsiteY2" fmla="*/ 1 h 3643338"/>
              <a:gd name="connsiteX3" fmla="*/ 7536697 w 8143932"/>
              <a:gd name="connsiteY3" fmla="*/ 0 h 3643338"/>
              <a:gd name="connsiteX4" fmla="*/ 7966077 w 8143932"/>
              <a:gd name="connsiteY4" fmla="*/ 177856 h 3643338"/>
              <a:gd name="connsiteX5" fmla="*/ 8143931 w 8143932"/>
              <a:gd name="connsiteY5" fmla="*/ 607236 h 3643338"/>
              <a:gd name="connsiteX6" fmla="*/ 8143932 w 8143932"/>
              <a:gd name="connsiteY6" fmla="*/ 3036103 h 3643338"/>
              <a:gd name="connsiteX7" fmla="*/ 7966077 w 8143932"/>
              <a:gd name="connsiteY7" fmla="*/ 3465483 h 3643338"/>
              <a:gd name="connsiteX8" fmla="*/ 7536697 w 8143932"/>
              <a:gd name="connsiteY8" fmla="*/ 3643338 h 3643338"/>
              <a:gd name="connsiteX9" fmla="*/ 607235 w 8143932"/>
              <a:gd name="connsiteY9" fmla="*/ 3643338 h 3643338"/>
              <a:gd name="connsiteX10" fmla="*/ 177855 w 8143932"/>
              <a:gd name="connsiteY10" fmla="*/ 3465483 h 3643338"/>
              <a:gd name="connsiteX11" fmla="*/ 0 w 8143932"/>
              <a:gd name="connsiteY11" fmla="*/ 3036103 h 3643338"/>
              <a:gd name="connsiteX12" fmla="*/ 0 w 8143932"/>
              <a:gd name="connsiteY12" fmla="*/ 607235 h 3643338"/>
              <a:gd name="connsiteX0-1" fmla="*/ 0 w 8143932"/>
              <a:gd name="connsiteY0-2" fmla="*/ 607235 h 3643338"/>
              <a:gd name="connsiteX1-3" fmla="*/ 928694 w 8143932"/>
              <a:gd name="connsiteY1-4" fmla="*/ 1071570 h 3643338"/>
              <a:gd name="connsiteX2-5" fmla="*/ 607236 w 8143932"/>
              <a:gd name="connsiteY2-6" fmla="*/ 1 h 3643338"/>
              <a:gd name="connsiteX3-7" fmla="*/ 7536697 w 8143932"/>
              <a:gd name="connsiteY3-8" fmla="*/ 0 h 3643338"/>
              <a:gd name="connsiteX4-9" fmla="*/ 7966077 w 8143932"/>
              <a:gd name="connsiteY4-10" fmla="*/ 177856 h 3643338"/>
              <a:gd name="connsiteX5-11" fmla="*/ 8143931 w 8143932"/>
              <a:gd name="connsiteY5-12" fmla="*/ 607236 h 3643338"/>
              <a:gd name="connsiteX6-13" fmla="*/ 8143932 w 8143932"/>
              <a:gd name="connsiteY6-14" fmla="*/ 3036103 h 3643338"/>
              <a:gd name="connsiteX7-15" fmla="*/ 7966077 w 8143932"/>
              <a:gd name="connsiteY7-16" fmla="*/ 3465483 h 3643338"/>
              <a:gd name="connsiteX8-17" fmla="*/ 7536697 w 8143932"/>
              <a:gd name="connsiteY8-18" fmla="*/ 3643338 h 3643338"/>
              <a:gd name="connsiteX9-19" fmla="*/ 607235 w 8143932"/>
              <a:gd name="connsiteY9-20" fmla="*/ 3643338 h 3643338"/>
              <a:gd name="connsiteX10-21" fmla="*/ 177855 w 8143932"/>
              <a:gd name="connsiteY10-22" fmla="*/ 3465483 h 3643338"/>
              <a:gd name="connsiteX11-23" fmla="*/ 0 w 8143932"/>
              <a:gd name="connsiteY11-24" fmla="*/ 3036103 h 3643338"/>
              <a:gd name="connsiteX12-25" fmla="*/ 0 w 8143932"/>
              <a:gd name="connsiteY12-26" fmla="*/ 607235 h 3643338"/>
              <a:gd name="connsiteX0-27" fmla="*/ 0 w 8143932"/>
              <a:gd name="connsiteY0-28" fmla="*/ 607235 h 3643338"/>
              <a:gd name="connsiteX1-29" fmla="*/ 928694 w 8143932"/>
              <a:gd name="connsiteY1-30" fmla="*/ 1071570 h 3643338"/>
              <a:gd name="connsiteX2-31" fmla="*/ 1626739 w 8143932"/>
              <a:gd name="connsiteY2-32" fmla="*/ 462456 h 3643338"/>
              <a:gd name="connsiteX3-33" fmla="*/ 7536697 w 8143932"/>
              <a:gd name="connsiteY3-34" fmla="*/ 0 h 3643338"/>
              <a:gd name="connsiteX4-35" fmla="*/ 7966077 w 8143932"/>
              <a:gd name="connsiteY4-36" fmla="*/ 177856 h 3643338"/>
              <a:gd name="connsiteX5-37" fmla="*/ 8143931 w 8143932"/>
              <a:gd name="connsiteY5-38" fmla="*/ 607236 h 3643338"/>
              <a:gd name="connsiteX6-39" fmla="*/ 8143932 w 8143932"/>
              <a:gd name="connsiteY6-40" fmla="*/ 3036103 h 3643338"/>
              <a:gd name="connsiteX7-41" fmla="*/ 7966077 w 8143932"/>
              <a:gd name="connsiteY7-42" fmla="*/ 3465483 h 3643338"/>
              <a:gd name="connsiteX8-43" fmla="*/ 7536697 w 8143932"/>
              <a:gd name="connsiteY8-44" fmla="*/ 3643338 h 3643338"/>
              <a:gd name="connsiteX9-45" fmla="*/ 607235 w 8143932"/>
              <a:gd name="connsiteY9-46" fmla="*/ 3643338 h 3643338"/>
              <a:gd name="connsiteX10-47" fmla="*/ 177855 w 8143932"/>
              <a:gd name="connsiteY10-48" fmla="*/ 3465483 h 3643338"/>
              <a:gd name="connsiteX11-49" fmla="*/ 0 w 8143932"/>
              <a:gd name="connsiteY11-50" fmla="*/ 3036103 h 3643338"/>
              <a:gd name="connsiteX12-51" fmla="*/ 0 w 8143932"/>
              <a:gd name="connsiteY12-52" fmla="*/ 607235 h 3643338"/>
              <a:gd name="connsiteX0-53" fmla="*/ 0 w 8143932"/>
              <a:gd name="connsiteY0-54" fmla="*/ 642942 h 3643338"/>
              <a:gd name="connsiteX1-55" fmla="*/ 928694 w 8143932"/>
              <a:gd name="connsiteY1-56" fmla="*/ 1071570 h 3643338"/>
              <a:gd name="connsiteX2-57" fmla="*/ 1626739 w 8143932"/>
              <a:gd name="connsiteY2-58" fmla="*/ 462456 h 3643338"/>
              <a:gd name="connsiteX3-59" fmla="*/ 7536697 w 8143932"/>
              <a:gd name="connsiteY3-60" fmla="*/ 0 h 3643338"/>
              <a:gd name="connsiteX4-61" fmla="*/ 7966077 w 8143932"/>
              <a:gd name="connsiteY4-62" fmla="*/ 177856 h 3643338"/>
              <a:gd name="connsiteX5-63" fmla="*/ 8143931 w 8143932"/>
              <a:gd name="connsiteY5-64" fmla="*/ 607236 h 3643338"/>
              <a:gd name="connsiteX6-65" fmla="*/ 8143932 w 8143932"/>
              <a:gd name="connsiteY6-66" fmla="*/ 3036103 h 3643338"/>
              <a:gd name="connsiteX7-67" fmla="*/ 7966077 w 8143932"/>
              <a:gd name="connsiteY7-68" fmla="*/ 3465483 h 3643338"/>
              <a:gd name="connsiteX8-69" fmla="*/ 7536697 w 8143932"/>
              <a:gd name="connsiteY8-70" fmla="*/ 3643338 h 3643338"/>
              <a:gd name="connsiteX9-71" fmla="*/ 607235 w 8143932"/>
              <a:gd name="connsiteY9-72" fmla="*/ 3643338 h 3643338"/>
              <a:gd name="connsiteX10-73" fmla="*/ 177855 w 8143932"/>
              <a:gd name="connsiteY10-74" fmla="*/ 3465483 h 3643338"/>
              <a:gd name="connsiteX11-75" fmla="*/ 0 w 8143932"/>
              <a:gd name="connsiteY11-76" fmla="*/ 3036103 h 3643338"/>
              <a:gd name="connsiteX12-77" fmla="*/ 0 w 8143932"/>
              <a:gd name="connsiteY12-78" fmla="*/ 642942 h 3643338"/>
              <a:gd name="connsiteX0-79" fmla="*/ 428628 w 8143932"/>
              <a:gd name="connsiteY0-80" fmla="*/ 1357322 h 3643338"/>
              <a:gd name="connsiteX1-81" fmla="*/ 928694 w 8143932"/>
              <a:gd name="connsiteY1-82" fmla="*/ 1071570 h 3643338"/>
              <a:gd name="connsiteX2-83" fmla="*/ 1626739 w 8143932"/>
              <a:gd name="connsiteY2-84" fmla="*/ 462456 h 3643338"/>
              <a:gd name="connsiteX3-85" fmla="*/ 7536697 w 8143932"/>
              <a:gd name="connsiteY3-86" fmla="*/ 0 h 3643338"/>
              <a:gd name="connsiteX4-87" fmla="*/ 7966077 w 8143932"/>
              <a:gd name="connsiteY4-88" fmla="*/ 177856 h 3643338"/>
              <a:gd name="connsiteX5-89" fmla="*/ 8143931 w 8143932"/>
              <a:gd name="connsiteY5-90" fmla="*/ 607236 h 3643338"/>
              <a:gd name="connsiteX6-91" fmla="*/ 8143932 w 8143932"/>
              <a:gd name="connsiteY6-92" fmla="*/ 3036103 h 3643338"/>
              <a:gd name="connsiteX7-93" fmla="*/ 7966077 w 8143932"/>
              <a:gd name="connsiteY7-94" fmla="*/ 3465483 h 3643338"/>
              <a:gd name="connsiteX8-95" fmla="*/ 7536697 w 8143932"/>
              <a:gd name="connsiteY8-96" fmla="*/ 3643338 h 3643338"/>
              <a:gd name="connsiteX9-97" fmla="*/ 607235 w 8143932"/>
              <a:gd name="connsiteY9-98" fmla="*/ 3643338 h 3643338"/>
              <a:gd name="connsiteX10-99" fmla="*/ 177855 w 8143932"/>
              <a:gd name="connsiteY10-100" fmla="*/ 3465483 h 3643338"/>
              <a:gd name="connsiteX11-101" fmla="*/ 0 w 8143932"/>
              <a:gd name="connsiteY11-102" fmla="*/ 3036103 h 3643338"/>
              <a:gd name="connsiteX12-103" fmla="*/ 428628 w 8143932"/>
              <a:gd name="connsiteY12-104" fmla="*/ 1357322 h 3643338"/>
              <a:gd name="connsiteX0-105" fmla="*/ 428628 w 8143932"/>
              <a:gd name="connsiteY0-106" fmla="*/ 1357322 h 3643338"/>
              <a:gd name="connsiteX1-107" fmla="*/ 928694 w 8143932"/>
              <a:gd name="connsiteY1-108" fmla="*/ 1071570 h 3643338"/>
              <a:gd name="connsiteX2-109" fmla="*/ 1626739 w 8143932"/>
              <a:gd name="connsiteY2-110" fmla="*/ 462456 h 3643338"/>
              <a:gd name="connsiteX3-111" fmla="*/ 7536697 w 8143932"/>
              <a:gd name="connsiteY3-112" fmla="*/ 0 h 3643338"/>
              <a:gd name="connsiteX4-113" fmla="*/ 7858180 w 8143932"/>
              <a:gd name="connsiteY4-114" fmla="*/ 357190 h 3643338"/>
              <a:gd name="connsiteX5-115" fmla="*/ 8143931 w 8143932"/>
              <a:gd name="connsiteY5-116" fmla="*/ 607236 h 3643338"/>
              <a:gd name="connsiteX6-117" fmla="*/ 8143932 w 8143932"/>
              <a:gd name="connsiteY6-118" fmla="*/ 3036103 h 3643338"/>
              <a:gd name="connsiteX7-119" fmla="*/ 7966077 w 8143932"/>
              <a:gd name="connsiteY7-120" fmla="*/ 3465483 h 3643338"/>
              <a:gd name="connsiteX8-121" fmla="*/ 7536697 w 8143932"/>
              <a:gd name="connsiteY8-122" fmla="*/ 3643338 h 3643338"/>
              <a:gd name="connsiteX9-123" fmla="*/ 607235 w 8143932"/>
              <a:gd name="connsiteY9-124" fmla="*/ 3643338 h 3643338"/>
              <a:gd name="connsiteX10-125" fmla="*/ 177855 w 8143932"/>
              <a:gd name="connsiteY10-126" fmla="*/ 3465483 h 3643338"/>
              <a:gd name="connsiteX11-127" fmla="*/ 0 w 8143932"/>
              <a:gd name="connsiteY11-128" fmla="*/ 3036103 h 3643338"/>
              <a:gd name="connsiteX12-129" fmla="*/ 428628 w 8143932"/>
              <a:gd name="connsiteY12-130" fmla="*/ 1357322 h 3643338"/>
              <a:gd name="connsiteX0-131" fmla="*/ 428628 w 8143932"/>
              <a:gd name="connsiteY0-132" fmla="*/ 1180676 h 3466692"/>
              <a:gd name="connsiteX1-133" fmla="*/ 928694 w 8143932"/>
              <a:gd name="connsiteY1-134" fmla="*/ 894924 h 3466692"/>
              <a:gd name="connsiteX2-135" fmla="*/ 1626739 w 8143932"/>
              <a:gd name="connsiteY2-136" fmla="*/ 285810 h 3466692"/>
              <a:gd name="connsiteX3-137" fmla="*/ 6778161 w 8143932"/>
              <a:gd name="connsiteY3-138" fmla="*/ 0 h 3466692"/>
              <a:gd name="connsiteX4-139" fmla="*/ 7858180 w 8143932"/>
              <a:gd name="connsiteY4-140" fmla="*/ 180544 h 3466692"/>
              <a:gd name="connsiteX5-141" fmla="*/ 8143931 w 8143932"/>
              <a:gd name="connsiteY5-142" fmla="*/ 430590 h 3466692"/>
              <a:gd name="connsiteX6-143" fmla="*/ 8143932 w 8143932"/>
              <a:gd name="connsiteY6-144" fmla="*/ 2859457 h 3466692"/>
              <a:gd name="connsiteX7-145" fmla="*/ 7966077 w 8143932"/>
              <a:gd name="connsiteY7-146" fmla="*/ 3288837 h 3466692"/>
              <a:gd name="connsiteX8-147" fmla="*/ 7536697 w 8143932"/>
              <a:gd name="connsiteY8-148" fmla="*/ 3466692 h 3466692"/>
              <a:gd name="connsiteX9-149" fmla="*/ 607235 w 8143932"/>
              <a:gd name="connsiteY9-150" fmla="*/ 3466692 h 3466692"/>
              <a:gd name="connsiteX10-151" fmla="*/ 177855 w 8143932"/>
              <a:gd name="connsiteY10-152" fmla="*/ 3288837 h 3466692"/>
              <a:gd name="connsiteX11-153" fmla="*/ 0 w 8143932"/>
              <a:gd name="connsiteY11-154" fmla="*/ 2859457 h 3466692"/>
              <a:gd name="connsiteX12-155" fmla="*/ 428628 w 8143932"/>
              <a:gd name="connsiteY12-156" fmla="*/ 1180676 h 34666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8143932" h="3466692">
                <a:moveTo>
                  <a:pt x="428628" y="1180676"/>
                </a:moveTo>
                <a:cubicBezTo>
                  <a:pt x="428628" y="1019627"/>
                  <a:pt x="729009" y="1044068"/>
                  <a:pt x="928694" y="894924"/>
                </a:cubicBezTo>
                <a:cubicBezTo>
                  <a:pt x="1128379" y="745780"/>
                  <a:pt x="1465691" y="285809"/>
                  <a:pt x="1626739" y="285810"/>
                </a:cubicBezTo>
                <a:lnTo>
                  <a:pt x="6778161" y="0"/>
                </a:lnTo>
                <a:cubicBezTo>
                  <a:pt x="6939210" y="0"/>
                  <a:pt x="7630552" y="108779"/>
                  <a:pt x="7858180" y="180544"/>
                </a:cubicBezTo>
                <a:cubicBezTo>
                  <a:pt x="8085808" y="252309"/>
                  <a:pt x="8143932" y="269542"/>
                  <a:pt x="8143931" y="430590"/>
                </a:cubicBezTo>
                <a:cubicBezTo>
                  <a:pt x="8143931" y="1240212"/>
                  <a:pt x="8143932" y="2049835"/>
                  <a:pt x="8143932" y="2859457"/>
                </a:cubicBezTo>
                <a:cubicBezTo>
                  <a:pt x="8143932" y="3020506"/>
                  <a:pt x="8079956" y="3174958"/>
                  <a:pt x="7966077" y="3288837"/>
                </a:cubicBezTo>
                <a:cubicBezTo>
                  <a:pt x="7852198" y="3402716"/>
                  <a:pt x="7697746" y="3466692"/>
                  <a:pt x="7536697" y="3466692"/>
                </a:cubicBezTo>
                <a:lnTo>
                  <a:pt x="607235" y="3466692"/>
                </a:lnTo>
                <a:cubicBezTo>
                  <a:pt x="446186" y="3466692"/>
                  <a:pt x="291734" y="3402715"/>
                  <a:pt x="177855" y="3288837"/>
                </a:cubicBezTo>
                <a:cubicBezTo>
                  <a:pt x="63976" y="3174958"/>
                  <a:pt x="0" y="3020505"/>
                  <a:pt x="0" y="2859457"/>
                </a:cubicBezTo>
                <a:lnTo>
                  <a:pt x="428628" y="1180676"/>
                </a:lnTo>
                <a:close/>
              </a:path>
            </a:pathLst>
          </a:custGeom>
          <a:ln>
            <a:noFill/>
          </a:ln>
          <a:effectLst>
            <a:softEdge rad="63500"/>
          </a:effectLst>
        </p:spPr>
        <p:style>
          <a:lnRef idx="2">
            <a:schemeClr val="accent6"/>
          </a:lnRef>
          <a:fillRef idx="1">
            <a:schemeClr val="lt1"/>
          </a:fillRef>
          <a:effectRef idx="0">
            <a:schemeClr val="accent6"/>
          </a:effectRef>
          <a:fontRef idx="minor">
            <a:schemeClr val="dk1"/>
          </a:fontRef>
        </p:style>
        <p:txBody>
          <a:bodyPr rtlCol="0" anchor="ctr"/>
          <a:lstStyle/>
          <a:p>
            <a:r>
              <a:rPr lang="ru-RU" sz="2400" b="1" i="1" dirty="0"/>
              <a:t>1. Подбор или сочинение сюжета</a:t>
            </a:r>
            <a:endParaRPr lang="ru-RU" sz="2400" b="1" i="1" dirty="0"/>
          </a:p>
          <a:p>
            <a:r>
              <a:rPr lang="ru-RU" sz="2400" b="1" i="1" dirty="0"/>
              <a:t>2. Выбор техники мультипликации</a:t>
            </a:r>
            <a:endParaRPr lang="ru-RU" sz="2400" b="1" i="1" dirty="0"/>
          </a:p>
          <a:p>
            <a:r>
              <a:rPr lang="ru-RU" sz="2400" b="1" i="1" dirty="0"/>
              <a:t>3. </a:t>
            </a:r>
            <a:r>
              <a:rPr lang="ru-RU" sz="2400" b="1" i="1" dirty="0" err="1"/>
              <a:t>Раскадровка</a:t>
            </a:r>
            <a:r>
              <a:rPr lang="ru-RU" sz="2400" b="1" i="1" dirty="0"/>
              <a:t> </a:t>
            </a:r>
            <a:endParaRPr lang="ru-RU" sz="2400" b="1" i="1" dirty="0"/>
          </a:p>
          <a:p>
            <a:r>
              <a:rPr lang="ru-RU" sz="2400" b="1" i="1" dirty="0"/>
              <a:t>4. Изготовление персонажей и декораций</a:t>
            </a:r>
            <a:endParaRPr lang="ru-RU" sz="2400" b="1" i="1" dirty="0"/>
          </a:p>
          <a:p>
            <a:r>
              <a:rPr lang="ru-RU" sz="2400" b="1" i="1" dirty="0"/>
              <a:t>5. </a:t>
            </a:r>
            <a:r>
              <a:rPr lang="ru-RU" sz="2400" b="1" i="1" dirty="0" smtClean="0"/>
              <a:t>Съемка фильма</a:t>
            </a:r>
            <a:endParaRPr lang="ru-RU" sz="2400" b="1" i="1" dirty="0"/>
          </a:p>
          <a:p>
            <a:r>
              <a:rPr lang="ru-RU" sz="2400" b="1" i="1" dirty="0"/>
              <a:t>6. </a:t>
            </a:r>
            <a:r>
              <a:rPr lang="ru-RU" sz="2400" b="1" i="1" dirty="0" smtClean="0"/>
              <a:t>Звуковое оформление</a:t>
            </a:r>
            <a:endParaRPr lang="ru-RU" sz="2400" b="1" i="1" dirty="0"/>
          </a:p>
          <a:p>
            <a:r>
              <a:rPr lang="ru-RU" sz="2400" b="1" i="1" dirty="0"/>
              <a:t>7. Монтаж  (верстка)</a:t>
            </a:r>
            <a:endParaRPr lang="ru-RU" sz="2400" b="1" i="1" dirty="0"/>
          </a:p>
        </p:txBody>
      </p:sp>
      <p:pic>
        <p:nvPicPr>
          <p:cNvPr id="7" name="Picture 2" descr="https://us.123rf.com/450wm/sbego/sbego1208/sbego120800002/14690117-%D0%B4%D0%B5%D1%82%D0%B8-%D1%81-%D0%BA%D0%B0%D0%BC%D0%B5%D1%80%D0%BE%D0%B9.-%D0%A1%D0%BC%D0%B5%D1%88%D0%BD%D1%8B%D0%B5-%D0%B8%D0%B7%D0%BE%D0%BB%D0%B8%D1%80%D0%BE%D0%B2%D0%B0%D0%BD%D0%BD%D1%8B%D0%B5-%D0%BD%D0%B0-%D0%B1%D0%B5%D0%BB%D0%BE%D0%BC-%D1%84%D0%BE%D0%BD%D0%B5.jpg?ver=6"/>
          <p:cNvPicPr>
            <a:picLocks noChangeAspect="true" noChangeArrowheads="true"/>
          </p:cNvPicPr>
          <p:nvPr/>
        </p:nvPicPr>
        <p:blipFill>
          <a:blip r:embed="rId2">
            <a:clrChange>
              <a:clrFrom>
                <a:srgbClr val="FFFFFF"/>
              </a:clrFrom>
              <a:clrTo>
                <a:srgbClr val="FFFFFF">
                  <a:alpha val="0"/>
                </a:srgbClr>
              </a:clrTo>
            </a:clrChange>
          </a:blip>
          <a:srcRect/>
          <a:stretch>
            <a:fillRect/>
          </a:stretch>
        </p:blipFill>
        <p:spPr bwMode="auto">
          <a:xfrm>
            <a:off x="142844" y="3449519"/>
            <a:ext cx="1785950" cy="1693981"/>
          </a:xfrm>
          <a:prstGeom prst="rect">
            <a:avLst/>
          </a:prstGeom>
          <a:noFill/>
        </p:spPr>
      </p:pic>
      <p:sp>
        <p:nvSpPr>
          <p:cNvPr id="13" name="Прямоугольник 12"/>
          <p:cNvSpPr/>
          <p:nvPr/>
        </p:nvSpPr>
        <p:spPr>
          <a:xfrm>
            <a:off x="2357422" y="1000114"/>
            <a:ext cx="6072230" cy="954107"/>
          </a:xfrm>
          <a:prstGeom prst="rect">
            <a:avLst/>
          </a:prstGeom>
        </p:spPr>
        <p:txBody>
          <a:bodyPr wrap="square">
            <a:spAutoFit/>
          </a:bodyPr>
          <a:lstStyle/>
          <a:p>
            <a:pPr algn="ctr">
              <a:spcBef>
                <a:spcPct val="50000"/>
              </a:spcBef>
            </a:pPr>
            <a:r>
              <a:rPr lang="ru-RU" sz="2800" b="1" i="1" dirty="0" smtClean="0">
                <a:solidFill>
                  <a:srgbClr val="FF0000"/>
                </a:solidFill>
                <a:cs typeface="Arial" panose="020B0604020202020204" pitchFamily="34" charset="0"/>
              </a:rPr>
              <a:t>Этапы создания мультипликационного фильма:</a:t>
            </a:r>
            <a:endParaRPr lang="ru-RU" sz="2800" b="1" i="1" dirty="0">
              <a:solidFill>
                <a:srgbClr val="FF0000"/>
              </a:solidFill>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4148</Words>
  <Application>WPS Presentation</Application>
  <PresentationFormat>Экран (16:9)</PresentationFormat>
  <Paragraphs>142</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SimSun</vt:lpstr>
      <vt:lpstr>Wingdings</vt:lpstr>
      <vt:lpstr>Times New Roman</vt:lpstr>
      <vt:lpstr>Calibri</vt:lpstr>
      <vt:lpstr>微软雅黑</vt:lpstr>
      <vt:lpstr>Arial Unicode MS</vt:lpstr>
      <vt:lpstr>Droid Sans Fallback</vt:lpstr>
      <vt:lpstr>Тема Office</vt:lpstr>
      <vt:lpstr>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vadim</cp:lastModifiedBy>
  <cp:revision>82</cp:revision>
  <dcterms:created xsi:type="dcterms:W3CDTF">2020-08-10T15:45:13Z</dcterms:created>
  <dcterms:modified xsi:type="dcterms:W3CDTF">2020-08-10T15:45:13Z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1049-11.1.0.9615</vt:lpwstr>
  </property>
</Properties>
</file>