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3"/>
    <p:sldId id="266" r:id="rId4"/>
    <p:sldId id="267" r:id="rId5"/>
    <p:sldId id="270" r:id="rId6"/>
    <p:sldId id="271" r:id="rId7"/>
    <p:sldId id="272" r:id="rId8"/>
    <p:sldId id="265" r:id="rId9"/>
    <p:sldId id="268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2160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ru-RU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787208" cy="724942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70C0"/>
                </a:solidFill>
                <a:ea typeface="+mn-ea"/>
                <a:cs typeface="+mn-cs"/>
              </a:rPr>
              <a:t>Муниципальное бюджетное дошкольное образовательное учреждение «Центр развития ребенка - детский сад №28 «Огонек»</a:t>
            </a:r>
            <a:br>
              <a:rPr lang="ru-RU" sz="1800" dirty="0">
                <a:solidFill>
                  <a:srgbClr val="0070C0"/>
                </a:solidFill>
                <a:ea typeface="+mn-ea"/>
                <a:cs typeface="+mn-cs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1844824"/>
            <a:ext cx="4608512" cy="273630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Музей Природы в гостях у группы «Бабочки» в детском саду «Огонек»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1553" y="4581128"/>
            <a:ext cx="3002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Выполнила: воспитатель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Грачева </a:t>
            </a:r>
            <a:r>
              <a:rPr lang="ru-RU" dirty="0">
                <a:solidFill>
                  <a:srgbClr val="0070C0"/>
                </a:solidFill>
              </a:rPr>
              <a:t>Анна Николаевна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5877272"/>
            <a:ext cx="31683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Бердск     2020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11560" y="3780150"/>
            <a:ext cx="2952328" cy="1947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859216" cy="1224136"/>
          </a:xfrm>
        </p:spPr>
        <p:txBody>
          <a:bodyPr/>
          <a:lstStyle/>
          <a:p>
            <a:r>
              <a:rPr lang="ru-RU" sz="2400" dirty="0">
                <a:solidFill>
                  <a:srgbClr val="002060"/>
                </a:solidFill>
              </a:rPr>
              <a:t>Наш детский сад каждый год участвует в городской акции </a:t>
            </a:r>
            <a:r>
              <a:rPr lang="ru-RU" sz="2400" dirty="0" smtClean="0">
                <a:solidFill>
                  <a:srgbClr val="002060"/>
                </a:solidFill>
              </a:rPr>
              <a:t>«Добрая зима». </a:t>
            </a:r>
            <a:r>
              <a:rPr lang="ru-RU" sz="2400" dirty="0">
                <a:solidFill>
                  <a:srgbClr val="002060"/>
                </a:solidFill>
              </a:rPr>
              <a:t>Ведь птицы очень нуждаются в нашей помощи в </a:t>
            </a:r>
            <a:r>
              <a:rPr lang="ru-RU" sz="2400" dirty="0" smtClean="0">
                <a:solidFill>
                  <a:srgbClr val="002060"/>
                </a:solidFill>
              </a:rPr>
              <a:t>зимние морозные дни.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Окна\Desktop\Папка мамы\фото детей 2020\IMG_20200217_16584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5400000">
            <a:off x="781385" y="2993952"/>
            <a:ext cx="3432382" cy="25742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avatars.mds.yandex.net/get-pdb/1779909/30f6c868-1935-4042-bb02-c098cf3a9982/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2120" y="3404998"/>
            <a:ext cx="2490589" cy="259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268760"/>
            <a:ext cx="6912768" cy="1008112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6 февраля к нам в гости приезжал Музей Природы  </a:t>
            </a:r>
            <a:r>
              <a:rPr lang="ru-RU" sz="2400" dirty="0" smtClean="0">
                <a:solidFill>
                  <a:srgbClr val="002060"/>
                </a:solidFill>
              </a:rPr>
              <a:t>с </a:t>
            </a:r>
            <a:r>
              <a:rPr lang="ru-RU" sz="2400" dirty="0" smtClean="0">
                <a:solidFill>
                  <a:srgbClr val="002060"/>
                </a:solidFill>
              </a:rPr>
              <a:t>выездным уроком о птицах.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Мы узнали много нового  интересного о зимующих птицах.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Окна\Desktop\Папка мамы\фото детей 2020\IMG_20200206_10181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749305" y="2204864"/>
            <a:ext cx="3700293" cy="27752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Окна\Desktop\Папка мамы\фото детей 2020\IMG_20200206_1019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3194974"/>
            <a:ext cx="3816424" cy="28623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980729"/>
            <a:ext cx="7595120" cy="1296143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Сергей Александрович рассказал почему перелетные птицы улетают в теплые края, чем питаются зимующие птицы, как мы можем им помочь. Теперь мы знаем, каким кормом можно кормить птиц, а каким нельзя!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Окна\Desktop\Папка мамы\фото детей 2020\IMG_20200206_103846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27584" y="2420888"/>
            <a:ext cx="3816424" cy="28623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Окна\Desktop\Папка мамы\фото детей 2020\IMG_20200206_103825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2043" y="3284984"/>
            <a:ext cx="3744416" cy="2808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836713"/>
            <a:ext cx="7595120" cy="936104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Мы увидели настоящие чучела птиц, узнали об их повадках и даже послушали птичьи голоса.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Users\Окна\Desktop\Папка мамы\фото детей 2020\IMG_20200206_103835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83568" y="2106789"/>
            <a:ext cx="3600400" cy="27003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Окна\Desktop\Папка мамы\фото детей 2020\IMG_20200206_1018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9991" y="2852936"/>
            <a:ext cx="4154243" cy="31156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672" y="4005064"/>
            <a:ext cx="6875040" cy="1512168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Мы выучили стихотворение и загадки про птиц.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И конечно их нарисовали.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Users\Окна\Desktop\Папка мамы\настя\Все фото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5400000">
            <a:off x="2723795" y="1676805"/>
            <a:ext cx="3264362" cy="2448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Окна\Desktop\Папка мамы\фото детей 2020\IMG_20200226_1016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20889" y="1036643"/>
            <a:ext cx="2901432" cy="21760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Окна\Desktop\Папка мамы\фото детей 2020\IMG_20200226_1017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754602" y="1100228"/>
            <a:ext cx="2763197" cy="20723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980729"/>
            <a:ext cx="7523112" cy="1512167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Вместе с родителями мы изготовили кормушки. Кормушки из дерева, картона, пластика и даже из тыквы!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Получилась настоящая птичья столовая.</a:t>
            </a:r>
            <a:endParaRPr lang="ru-RU" sz="2800" dirty="0" smtClean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Окна\Desktop\Папка мамы\фото детей 2020\IMG_20200204_120236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5400000">
            <a:off x="263521" y="3202829"/>
            <a:ext cx="2784310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Окна\Desktop\Папка мамы\фото детей 2020\IMG_20200204_1159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814138" y="2992806"/>
            <a:ext cx="3024336" cy="22682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Окна\Desktop\Папка мамы\фото детей 2020\IMG_20200217_1702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823" y="3818783"/>
            <a:ext cx="2952329" cy="22142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8640"/>
            <a:ext cx="7992888" cy="3096344"/>
          </a:xfrm>
        </p:spPr>
        <p:txBody>
          <a:bodyPr/>
          <a:lstStyle/>
          <a:p>
            <a:r>
              <a:rPr lang="ru-RU" sz="2400" dirty="0">
                <a:solidFill>
                  <a:srgbClr val="002060"/>
                </a:solidFill>
              </a:rPr>
              <a:t>Всю зиму мы подкармливали </a:t>
            </a:r>
            <a:r>
              <a:rPr lang="ru-RU" sz="2400" dirty="0" smtClean="0">
                <a:solidFill>
                  <a:srgbClr val="002060"/>
                </a:solidFill>
              </a:rPr>
              <a:t>птиц.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Наблюдая </a:t>
            </a:r>
            <a:r>
              <a:rPr lang="ru-RU" sz="2400" dirty="0">
                <a:solidFill>
                  <a:srgbClr val="002060"/>
                </a:solidFill>
              </a:rPr>
              <a:t>за птицами, </a:t>
            </a:r>
            <a:r>
              <a:rPr lang="ru-RU" sz="2400" dirty="0" smtClean="0">
                <a:solidFill>
                  <a:srgbClr val="002060"/>
                </a:solidFill>
              </a:rPr>
              <a:t>мы </a:t>
            </a:r>
            <a:r>
              <a:rPr lang="ru-RU" sz="2400" dirty="0">
                <a:solidFill>
                  <a:srgbClr val="002060"/>
                </a:solidFill>
              </a:rPr>
              <a:t>заметили, </a:t>
            </a:r>
            <a:r>
              <a:rPr lang="ru-RU" sz="2400" dirty="0" smtClean="0">
                <a:solidFill>
                  <a:srgbClr val="002060"/>
                </a:solidFill>
              </a:rPr>
              <a:t>что они привыкли к корму и прилетали в свою «столовую» в одно и то же </a:t>
            </a:r>
            <a:r>
              <a:rPr lang="ru-RU" sz="2400" dirty="0">
                <a:solidFill>
                  <a:srgbClr val="002060"/>
                </a:solidFill>
              </a:rPr>
              <a:t>время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Д</a:t>
            </a:r>
            <a:r>
              <a:rPr lang="ru-RU" sz="2400" dirty="0" smtClean="0">
                <a:solidFill>
                  <a:srgbClr val="002060"/>
                </a:solidFill>
              </a:rPr>
              <a:t>ети </a:t>
            </a:r>
            <a:r>
              <a:rPr lang="ru-RU" sz="2400" dirty="0">
                <a:solidFill>
                  <a:srgbClr val="002060"/>
                </a:solidFill>
              </a:rPr>
              <a:t>поняли, что они делают хорошее дело – помогают выжить птицам в самое трудное время года.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Users\Окна\Desktop\Папка мамы\фото детей 2020\IMG_20200217_16595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5400000">
            <a:off x="6096169" y="3633023"/>
            <a:ext cx="2784310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Окна\Desktop\Папка мамы\фото детей 2020\IMG_20200218_1203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392869" y="3672027"/>
            <a:ext cx="3096344" cy="23222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Окна\Desktop\Папка мамы\фото детей 2020\IMG_20200217_1701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29005" y="3291744"/>
            <a:ext cx="3188630" cy="23914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"/>
          <p:cNvGrpSpPr/>
          <p:nvPr/>
        </p:nvGrpSpPr>
        <p:grpSpPr bwMode="auto">
          <a:xfrm>
            <a:off x="1109128" y="1905555"/>
            <a:ext cx="6952150" cy="4071683"/>
            <a:chOff x="607288" y="-815361"/>
            <a:chExt cx="7925152" cy="371638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3651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484185" y="2535827"/>
              <a:ext cx="6491880" cy="3651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2915816" y="2780928"/>
            <a:ext cx="39421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Благодарим за внимание!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2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36609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1248</Words>
  <Application>WPS Presentation</Application>
  <PresentationFormat>Экран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Calibri</vt:lpstr>
      <vt:lpstr>Monotype Corsiva</vt:lpstr>
      <vt:lpstr>Microsoft YaHei</vt:lpstr>
      <vt:lpstr/>
      <vt:lpstr>Arial Unicode MS</vt:lpstr>
      <vt:lpstr>1_Тема Office</vt:lpstr>
      <vt:lpstr>Муниципальное бюджетное дошкольное образовательное учреждение «Центр развития ребенка - детский сад №28 «Огонек» </vt:lpstr>
      <vt:lpstr>Наш детский сад каждый год участвует в городской акции «Добрая зима». Ведь птицы очень нуждаются в нашей помощи в зимние морозные дни.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Вадим и Света</cp:lastModifiedBy>
  <cp:revision>43</cp:revision>
  <dcterms:created xsi:type="dcterms:W3CDTF">2014-07-06T18:18:00Z</dcterms:created>
  <dcterms:modified xsi:type="dcterms:W3CDTF">2020-04-05T11:51:27Z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1049-11.2.0.9255</vt:lpwstr>
  </property>
</Properties>
</file>