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60" d="100"/>
          <a:sy n="60" d="100"/>
        </p:scale>
        <p:origin x="-1364" y="-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true"/>
          <p:nvPr/>
        </p:nvSpPr>
        <p:spPr>
          <a:xfrm>
            <a:off x="2009553" y="1594884"/>
            <a:ext cx="614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true"/>
          <p:nvPr/>
        </p:nvSpPr>
        <p:spPr>
          <a:xfrm>
            <a:off x="1531088" y="1403774"/>
            <a:ext cx="677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Проект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«Мы здоровью скажем ДА!»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true"/>
          <p:nvPr/>
        </p:nvSpPr>
        <p:spPr>
          <a:xfrm>
            <a:off x="3498112" y="5855732"/>
            <a:ext cx="216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Бердск 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true" noChangeArrowheads="true"/>
          </p:cNvPicPr>
          <p:nvPr/>
        </p:nvPicPr>
        <p:blipFill rotWithShape="true">
          <a:blip r:embed="rId2"/>
          <a:srcRect/>
          <a:stretch>
            <a:fillRect/>
          </a:stretch>
        </p:blipFill>
        <p:spPr bwMode="auto">
          <a:xfrm>
            <a:off x="425450" y="1976296"/>
            <a:ext cx="3898900" cy="341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true" noChangeArrowheads="true"/>
          </p:cNvPicPr>
          <p:nvPr/>
        </p:nvPicPr>
        <p:blipFill rotWithShape="true">
          <a:blip r:embed="rId3"/>
          <a:srcRect/>
          <a:stretch>
            <a:fillRect/>
          </a:stretch>
        </p:blipFill>
        <p:spPr bwMode="auto">
          <a:xfrm>
            <a:off x="4783726" y="1048870"/>
            <a:ext cx="3418980" cy="542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true"/>
          <p:nvPr/>
        </p:nvSpPr>
        <p:spPr>
          <a:xfrm>
            <a:off x="988829" y="2094614"/>
            <a:ext cx="7644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8828" y="829341"/>
            <a:ext cx="7805549" cy="46166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Актуальность проекта. 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dirty="0"/>
          </a:p>
          <a:p>
            <a:r>
              <a:rPr lang="ru-RU" dirty="0"/>
              <a:t>Пропаганда здорового образа жизни, привлечение к занятиям физкультурой и спортом как можно большего числа воспитанников. Именно в дошкольном возрасте формируется здоровье, общая выносливость, работоспособность, жизнедеятельность и другие качества, необходимые для всестороннего развития личности. Проект поможет детям обогатить имеющиеся знания и навыки о зимних, водных видов спорта.</a:t>
            </a:r>
            <a:endParaRPr lang="ru-RU" dirty="0"/>
          </a:p>
          <a:p>
            <a:endParaRPr lang="ru-RU" dirty="0"/>
          </a:p>
          <a:p>
            <a:r>
              <a:rPr lang="ru-RU" dirty="0"/>
              <a:t>Дети должны понимать, что представляет собой тот или иной вид спорта, какой спортивный инвентарь нужен для того, чтобы им заниматься, где можно ему обучиться и т.д. А самое главное, чтобы они усвоили, что любой вид спорта начинается с физической культуры, которой нужно приучать себя заниматься с раннего возраста, что физическая культура – это не только залог возможных спортивных достижений в будущем, но прежде всего залог и гарантия здоровья человека.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91589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0214" y="202020"/>
            <a:ext cx="7685111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Цель: </a:t>
            </a:r>
            <a:r>
              <a:rPr lang="ru-RU" dirty="0"/>
              <a:t>Систематизация физкультурно-оздоровительной деятельности в дошкольном учреждении с вовлечением в неё всех участников образовательного процесса для сохранения здоровья воспитанников.</a:t>
            </a:r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Задачи проекта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Образовательные- формировать у детей привычки соблюдать культурно-гигиенические навыки, выполнение основных движений, соблюдение режима, активности, отдыха, безопасности; освоение знаний о своем организме.</a:t>
            </a:r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Оздоровительные- охрана жизни и укрепление здоровья детей; развитие и укрепление костной, мышечной сердечно-сосудистой, дыхательной, нервной систем, внутренних органов дошкольников, развитие движений, закаливания.</a:t>
            </a:r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Воспитательные-формирование нравственно-физических навыков; потребности в здоровом образе жизни</a:t>
            </a:r>
            <a:r>
              <a:rPr lang="ru-RU" dirty="0" smtClean="0"/>
              <a:t>; выработки </a:t>
            </a:r>
            <a:r>
              <a:rPr lang="ru-RU" dirty="0"/>
              <a:t>у детей привычки к ежедневным занятиям физическими упражнениями как потребности в физическом совершенствовании; воспитание культурно-гигиенических навыков.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2599" y="393726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2951" y="335845"/>
            <a:ext cx="7529876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Ожидаемые результаты по проекту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dirty="0"/>
              <a:t>- </a:t>
            </a:r>
            <a:r>
              <a:rPr lang="ru-RU" i="1" dirty="0"/>
              <a:t>для </a:t>
            </a:r>
            <a:r>
              <a:rPr lang="ru-RU" i="1" dirty="0" smtClean="0"/>
              <a:t>детей</a:t>
            </a:r>
            <a:endParaRPr lang="ru-RU" i="1" dirty="0"/>
          </a:p>
          <a:p>
            <a:r>
              <a:rPr lang="ru-RU" dirty="0"/>
              <a:t>• получение детьми знаний о здоровом образе жизни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• воспитание бережного отношение к здоровью своему и окружающих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• сохранение и укрепление физического здоровья детей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• повышение интереса детей к физическим упражнениям и спорту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• повышение познавательной активности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- </a:t>
            </a:r>
            <a:r>
              <a:rPr lang="ru-RU" i="1" dirty="0"/>
              <a:t>для </a:t>
            </a:r>
            <a:r>
              <a:rPr lang="ru-RU" i="1" dirty="0" smtClean="0"/>
              <a:t>педагогов</a:t>
            </a:r>
            <a:endParaRPr lang="ru-RU" i="1" dirty="0"/>
          </a:p>
          <a:p>
            <a:r>
              <a:rPr lang="ru-RU" dirty="0"/>
              <a:t>• повышение уровня педагогической компетентности в освоении современных образовательных технологий (метод проектов)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• повышение профессионализма воспитателей в вопросах работы с семьями воспитанников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• повышение профессионального мастерства педагогов дошкольного учреждения в </a:t>
            </a:r>
            <a:r>
              <a:rPr lang="ru-RU" dirty="0" smtClean="0"/>
              <a:t>здоровьесбережении;</a:t>
            </a:r>
            <a:endParaRPr lang="ru-RU" dirty="0"/>
          </a:p>
          <a:p>
            <a:r>
              <a:rPr lang="ru-RU" dirty="0"/>
              <a:t>• удовлетворенность работой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- </a:t>
            </a:r>
            <a:r>
              <a:rPr lang="ru-RU" i="1" dirty="0"/>
              <a:t>для </a:t>
            </a:r>
            <a:r>
              <a:rPr lang="ru-RU" i="1" dirty="0" smtClean="0"/>
              <a:t>родителей</a:t>
            </a:r>
            <a:endParaRPr lang="ru-RU" i="1" dirty="0"/>
          </a:p>
          <a:p>
            <a:r>
              <a:rPr lang="ru-RU" dirty="0" smtClean="0"/>
              <a:t>• </a:t>
            </a:r>
            <a:r>
              <a:rPr lang="ru-RU" dirty="0"/>
              <a:t>повышение интереса родителей к здоровому образу жизни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• обмен опытом семейного воспитания педагогов и родителей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• приобретение родителями знаний и практических навыков при взаимодействии с ребенком.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4493" y="999460"/>
            <a:ext cx="60180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Планируемые результаты проекта:</a:t>
            </a:r>
            <a:endParaRPr lang="ru-RU" sz="2800" b="1" dirty="0">
              <a:solidFill>
                <a:srgbClr val="00B0F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sz="2000" dirty="0"/>
          </a:p>
          <a:p>
            <a:r>
              <a:rPr lang="ru-RU" sz="2000" dirty="0" smtClean="0"/>
              <a:t>-проявился </a:t>
            </a:r>
            <a:r>
              <a:rPr lang="ru-RU" sz="2000" dirty="0"/>
              <a:t>интерес к спорту;</a:t>
            </a:r>
            <a:endParaRPr lang="ru-RU" sz="2000" dirty="0"/>
          </a:p>
          <a:p>
            <a:r>
              <a:rPr lang="ru-RU" sz="2000" dirty="0" smtClean="0"/>
              <a:t>-пополнился </a:t>
            </a:r>
            <a:r>
              <a:rPr lang="ru-RU" sz="2000" dirty="0"/>
              <a:t>словарный запас спортивными терминами;</a:t>
            </a:r>
            <a:endParaRPr lang="ru-RU" sz="2000" dirty="0"/>
          </a:p>
          <a:p>
            <a:r>
              <a:rPr lang="ru-RU" sz="2000" dirty="0" smtClean="0"/>
              <a:t>-повысился </a:t>
            </a:r>
            <a:r>
              <a:rPr lang="ru-RU" sz="2000" dirty="0"/>
              <a:t>уровень знаний о видах спорта;</a:t>
            </a:r>
            <a:endParaRPr lang="ru-RU" sz="2000" dirty="0"/>
          </a:p>
          <a:p>
            <a:r>
              <a:rPr lang="ru-RU" sz="2000" dirty="0" smtClean="0"/>
              <a:t>-повысился </a:t>
            </a:r>
            <a:r>
              <a:rPr lang="ru-RU" sz="2000" dirty="0"/>
              <a:t>уровень мотивации к занятиям физической культурой.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3500" y="694029"/>
            <a:ext cx="7410450" cy="54699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Этапы реализации проекта:</a:t>
            </a:r>
            <a:endParaRPr lang="ru-RU" sz="2800" b="1" dirty="0">
              <a:solidFill>
                <a:srgbClr val="00B0F0"/>
              </a:solidFill>
            </a:endParaRPr>
          </a:p>
          <a:p>
            <a:r>
              <a:rPr lang="ru-RU" sz="2800" i="1" dirty="0"/>
              <a:t>1</a:t>
            </a:r>
            <a:r>
              <a:rPr lang="ru-RU" sz="2800" i="1" dirty="0" smtClean="0"/>
              <a:t> </a:t>
            </a:r>
            <a:r>
              <a:rPr lang="ru-RU" sz="2800" i="1" dirty="0"/>
              <a:t>.Подготовительный этап.</a:t>
            </a:r>
            <a:endParaRPr lang="ru-RU" sz="2800" i="1" dirty="0"/>
          </a:p>
          <a:p>
            <a:r>
              <a:rPr lang="ru-RU" sz="2800" dirty="0"/>
              <a:t>-Подборка методического и дидактического материала;</a:t>
            </a:r>
            <a:endParaRPr lang="ru-RU" sz="2800" dirty="0"/>
          </a:p>
          <a:p>
            <a:r>
              <a:rPr lang="ru-RU" sz="2800" dirty="0"/>
              <a:t>-Разработка регламентируемой образовательной деятельности по проекту;</a:t>
            </a:r>
            <a:endParaRPr lang="ru-RU" sz="2800" dirty="0"/>
          </a:p>
          <a:p>
            <a:r>
              <a:rPr lang="ru-RU" sz="2800" dirty="0"/>
              <a:t>-Оформление папок передвижек для родителей по теме проекта</a:t>
            </a:r>
            <a:endParaRPr lang="ru-RU" sz="2800" dirty="0"/>
          </a:p>
          <a:p>
            <a:r>
              <a:rPr lang="ru-RU" sz="2800" dirty="0"/>
              <a:t>-Оформление фотоальбома для детей "Виды спорта";</a:t>
            </a:r>
            <a:endParaRPr lang="ru-RU" sz="2800" dirty="0"/>
          </a:p>
          <a:p>
            <a:r>
              <a:rPr lang="ru-RU" sz="2800" dirty="0"/>
              <a:t>-Подбор картотеки пословиц, поговорок, загадок о спорте</a:t>
            </a:r>
            <a:r>
              <a:rPr lang="ru-RU" sz="2800" dirty="0" smtClean="0"/>
              <a:t>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14182" y="474345"/>
            <a:ext cx="7348817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i="1" dirty="0" smtClean="0"/>
              <a:t>2</a:t>
            </a:r>
            <a:r>
              <a:rPr lang="ru-RU" sz="2400" i="1" dirty="0" smtClean="0"/>
              <a:t>. </a:t>
            </a:r>
            <a:r>
              <a:rPr lang="ru-RU" sz="2400" i="1" dirty="0"/>
              <a:t>Практический этап.</a:t>
            </a:r>
            <a:endParaRPr lang="ru-RU" sz="2400" i="1" dirty="0"/>
          </a:p>
          <a:p>
            <a:r>
              <a:rPr lang="ru-RU" dirty="0" smtClean="0"/>
              <a:t>1</a:t>
            </a:r>
            <a:r>
              <a:rPr lang="ru-RU" dirty="0"/>
              <a:t>."Виды спорта" (Познавательное развитие)презентация ;</a:t>
            </a:r>
            <a:endParaRPr lang="ru-RU" dirty="0"/>
          </a:p>
          <a:p>
            <a:r>
              <a:rPr lang="ru-RU" dirty="0"/>
              <a:t>2.Ритмическая зарядка «На зарядку становись!»</a:t>
            </a:r>
            <a:endParaRPr lang="ru-RU" dirty="0"/>
          </a:p>
          <a:p>
            <a:r>
              <a:rPr lang="ru-RU" dirty="0"/>
              <a:t>3.Игра-беседа: "Витамины я люблю- быть здоровым я хочу";</a:t>
            </a:r>
            <a:endParaRPr lang="ru-RU" dirty="0"/>
          </a:p>
          <a:p>
            <a:r>
              <a:rPr lang="ru-RU" dirty="0"/>
              <a:t>4.Дидактическая игра: "Угадай вид спорта по показу",</a:t>
            </a:r>
            <a:endParaRPr lang="ru-RU" dirty="0"/>
          </a:p>
          <a:p>
            <a:r>
              <a:rPr lang="ru-RU" dirty="0"/>
              <a:t>5. Подвижные игры « Горелки», «</a:t>
            </a:r>
            <a:r>
              <a:rPr lang="ru-RU" dirty="0" err="1"/>
              <a:t>Ловишки</a:t>
            </a:r>
            <a:r>
              <a:rPr lang="ru-RU" dirty="0"/>
              <a:t> с ленточками».</a:t>
            </a:r>
            <a:endParaRPr lang="ru-RU" dirty="0"/>
          </a:p>
          <a:p>
            <a:r>
              <a:rPr lang="ru-RU" dirty="0"/>
              <a:t>6.Консультация для родителей: «Как воспитать здоровый образ жизни </a:t>
            </a:r>
            <a:r>
              <a:rPr lang="ru-RU" dirty="0" smtClean="0"/>
              <a:t>у ребенка </a:t>
            </a:r>
            <a:r>
              <a:rPr lang="ru-RU" dirty="0"/>
              <a:t>дошкольного возраста</a:t>
            </a:r>
            <a:r>
              <a:rPr lang="ru-RU" dirty="0" smtClean="0"/>
              <a:t>.»</a:t>
            </a:r>
            <a:endParaRPr lang="ru-RU" dirty="0" smtClean="0"/>
          </a:p>
          <a:p>
            <a:r>
              <a:rPr lang="ru-RU" dirty="0"/>
              <a:t>Беседа «Зачем людям спорт?» (приложение№7)</a:t>
            </a:r>
            <a:endParaRPr lang="ru-RU" dirty="0"/>
          </a:p>
          <a:p>
            <a:r>
              <a:rPr lang="ru-RU" dirty="0"/>
              <a:t>6.Составление детьми описательных рассказов «Мой любимый вид спорта»</a:t>
            </a:r>
            <a:endParaRPr lang="ru-RU" dirty="0"/>
          </a:p>
          <a:p>
            <a:r>
              <a:rPr lang="ru-RU" dirty="0"/>
              <a:t>7.Подвижные игры, эстафеты на участке. (картотека подвижных игр)</a:t>
            </a:r>
            <a:endParaRPr lang="ru-RU" dirty="0"/>
          </a:p>
          <a:p>
            <a:r>
              <a:rPr lang="ru-RU" dirty="0"/>
              <a:t>8.Загадки про спорт и здоровый образ жизни (Приложение№ 8)</a:t>
            </a:r>
            <a:endParaRPr lang="ru-RU" dirty="0"/>
          </a:p>
          <a:p>
            <a:r>
              <a:rPr lang="ru-RU" dirty="0"/>
              <a:t>10.Чтение и заучивание пословиц и поговорок о спорте и здоровом образе жизни (Приложение №9)</a:t>
            </a:r>
            <a:endParaRPr lang="ru-RU" dirty="0"/>
          </a:p>
          <a:p>
            <a:r>
              <a:rPr lang="ru-RU" dirty="0"/>
              <a:t>11.Чтение произведений А. </a:t>
            </a:r>
            <a:r>
              <a:rPr lang="ru-RU" dirty="0" err="1"/>
              <a:t>Барто</a:t>
            </a:r>
            <a:r>
              <a:rPr lang="ru-RU" dirty="0"/>
              <a:t> «Зарядка», « Физкультура всем </a:t>
            </a:r>
            <a:r>
              <a:rPr lang="ru-RU" dirty="0" err="1"/>
              <a:t>нужна»;А</a:t>
            </a:r>
            <a:r>
              <a:rPr lang="ru-RU" dirty="0"/>
              <a:t>. </a:t>
            </a:r>
            <a:r>
              <a:rPr lang="ru-RU" dirty="0" err="1"/>
              <a:t>Кутафин</a:t>
            </a:r>
            <a:r>
              <a:rPr lang="ru-RU" dirty="0"/>
              <a:t> «Вовкина победа» и др.</a:t>
            </a:r>
            <a:endParaRPr lang="ru-RU" dirty="0"/>
          </a:p>
          <a:p>
            <a:r>
              <a:rPr lang="ru-RU" dirty="0"/>
              <a:t>12.Прослушивание песни А. Добронравова, </a:t>
            </a:r>
            <a:r>
              <a:rPr lang="ru-RU" dirty="0" err="1"/>
              <a:t>Н.Пахмутовой</a:t>
            </a:r>
            <a:r>
              <a:rPr lang="ru-RU" dirty="0"/>
              <a:t> «Трус не играет в хоккей».</a:t>
            </a:r>
            <a:endParaRPr lang="ru-RU" dirty="0"/>
          </a:p>
          <a:p>
            <a:r>
              <a:rPr lang="ru-RU" dirty="0"/>
              <a:t>13.Консультации для </a:t>
            </a:r>
            <a:r>
              <a:rPr lang="ru-RU" dirty="0" smtClean="0"/>
              <a:t>родителей</a:t>
            </a:r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0600" y="644370"/>
            <a:ext cx="773430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i="1" dirty="0"/>
              <a:t>3</a:t>
            </a:r>
            <a:r>
              <a:rPr lang="ru-RU" sz="2800" i="1" dirty="0" smtClean="0"/>
              <a:t>. </a:t>
            </a:r>
            <a:r>
              <a:rPr lang="ru-RU" sz="2800" i="1" dirty="0"/>
              <a:t>Заключительный.</a:t>
            </a:r>
            <a:endParaRPr lang="ru-RU" sz="2800" i="1" dirty="0"/>
          </a:p>
          <a:p>
            <a:endParaRPr lang="ru-RU" sz="2800" dirty="0"/>
          </a:p>
          <a:p>
            <a:r>
              <a:rPr lang="ru-RU" sz="2800" dirty="0"/>
              <a:t>1.Тематическая выставка детских рисунков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r>
              <a:rPr lang="ru-RU" sz="2800" dirty="0"/>
              <a:t>2. Беседа с детьми: «Для чего нужен спорт</a:t>
            </a:r>
            <a:r>
              <a:rPr lang="ru-RU" sz="2800" dirty="0" smtClean="0"/>
              <a:t>?».</a:t>
            </a:r>
            <a:endParaRPr lang="ru-RU" sz="2800" dirty="0" smtClean="0"/>
          </a:p>
          <a:p>
            <a:r>
              <a:rPr lang="ru-RU" sz="2800" dirty="0" smtClean="0"/>
              <a:t>3. Презентация детьми проектов на тему «Мой любимый вид спорта»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true"/>
          <p:nvPr/>
        </p:nvSpPr>
        <p:spPr>
          <a:xfrm>
            <a:off x="2147776" y="515686"/>
            <a:ext cx="608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Презентация проектов детей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 rotWithShape="true">
          <a:blip r:embed="rId2"/>
          <a:srcRect/>
          <a:stretch>
            <a:fillRect/>
          </a:stretch>
        </p:blipFill>
        <p:spPr bwMode="auto">
          <a:xfrm rot="10800000" flipV="true">
            <a:off x="159181" y="1146476"/>
            <a:ext cx="3331029" cy="27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true" noChangeArrowheads="true"/>
          </p:cNvPicPr>
          <p:nvPr/>
        </p:nvPicPr>
        <p:blipFill rotWithShape="true">
          <a:blip r:embed="rId3"/>
          <a:srcRect/>
          <a:stretch>
            <a:fillRect/>
          </a:stretch>
        </p:blipFill>
        <p:spPr bwMode="auto">
          <a:xfrm>
            <a:off x="6158844" y="1100461"/>
            <a:ext cx="2804764" cy="288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true" noChangeArrowheads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 bwMode="auto">
          <a:xfrm>
            <a:off x="3593791" y="2921001"/>
            <a:ext cx="2438053" cy="377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4339</Words>
  <Application>WPS Presentation</Application>
  <PresentationFormat>Экран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Tahoma</vt:lpstr>
      <vt:lpstr>Calibri</vt:lpstr>
      <vt:lpstr>微软雅黑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vadim</cp:lastModifiedBy>
  <cp:revision>38</cp:revision>
  <dcterms:created xsi:type="dcterms:W3CDTF">2021-03-24T15:12:48Z</dcterms:created>
  <dcterms:modified xsi:type="dcterms:W3CDTF">2021-03-24T15:12:48Z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