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58" r:id="rId5"/>
    <p:sldId id="263" r:id="rId6"/>
    <p:sldId id="265" r:id="rId7"/>
    <p:sldId id="259" r:id="rId8"/>
    <p:sldId id="257" r:id="rId9"/>
    <p:sldId id="262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A1"/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7F9A1"/>
            </a:gs>
            <a:gs pos="100000">
              <a:srgbClr val="66FF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Экскурсии группы «Бабочки» в 2015-2016 учебном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797152"/>
            <a:ext cx="3384376" cy="1008112"/>
          </a:xfrm>
        </p:spPr>
        <p:txBody>
          <a:bodyPr>
            <a:normAutofit fontScale="775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 группы №7 Грачева А.Н.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ребенка - детский сад №28 </a:t>
            </a:r>
            <a:r>
              <a:rPr lang="ru-RU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Огонек</a:t>
            </a:r>
            <a:r>
              <a:rPr lang="ru-RU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Роман\Desktop\планетарий\IMG_5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456384" cy="242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9 мая возложили цветы к памятнику Зои Космодемьянской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оман\Desktop\2015 2016\4 мая 2016\DSC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1416"/>
            <a:ext cx="3723683" cy="231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Роман\Desktop\2015 2016\4 мая 2016\DSC_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4968552" cy="357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Роман\Desktop\2015 2016\4 мая 2016\DSC_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3816424" cy="253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В мае мы посетили библиотеку . Об этом расскажем в следующий раз!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У  </a:t>
            </a:r>
            <a:r>
              <a:rPr lang="ru-RU" b="1" dirty="0">
                <a:solidFill>
                  <a:srgbClr val="FF0000"/>
                </a:solidFill>
              </a:rPr>
              <a:t>нас много планов и мы обязательно их реализуем в подготовительной группе!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Роман\Desktop\2015 2016\4 мая 2016\DSC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245199" cy="3487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В старшей группе «Бабочки» очень дружные дети и родители. Мы любим проводить вместе выходные и узнавать много нового.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Роман\Desktop\IMG-20160417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5024"/>
            <a:ext cx="3779912" cy="251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464496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октябре мы посетили выставку экзотических животных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C:\Users\Роман\Desktop\2015 2016\10.10.15 Выставка экзотических животных\IMG_4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7092280" cy="3595576"/>
          </a:xfrm>
          <a:prstGeom prst="rect">
            <a:avLst/>
          </a:prstGeom>
          <a:noFill/>
          <a:ln w="50800">
            <a:solidFill>
              <a:srgbClr val="66FF66"/>
            </a:solidFill>
          </a:ln>
        </p:spPr>
      </p:pic>
      <p:pic>
        <p:nvPicPr>
          <p:cNvPr id="8" name="Picture 3" descr="C:\Users\Роман\Desktop\2015 2016\10.10.15 Выставка экзотических животных\IMG_4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829950" cy="2744924"/>
          </a:xfrm>
          <a:prstGeom prst="rect">
            <a:avLst/>
          </a:prstGeom>
          <a:noFill/>
          <a:ln w="50800">
            <a:solidFill>
              <a:srgbClr val="66FF66"/>
            </a:solidFill>
          </a:ln>
        </p:spPr>
      </p:pic>
      <p:pic>
        <p:nvPicPr>
          <p:cNvPr id="10" name="Picture 4" descr="C:\Users\Роман\Desktop\2015 2016\10.10.15 Выставка экзотических животных\IMG_4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1594729" cy="2664296"/>
          </a:xfrm>
          <a:prstGeom prst="rect">
            <a:avLst/>
          </a:prstGeom>
          <a:noFill/>
          <a:ln w="50800">
            <a:solidFill>
              <a:srgbClr val="66FF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3888432" cy="2088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январе мы встретились на катке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«Зима-Лето»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Роман\Desktop\формы работы с родителями\IMG_7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294218" cy="344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Роман\Desktop\формы работы с родителями\IMG_7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242683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Роман\Desktop\формы работы с родителями\IMG_7878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96952"/>
            <a:ext cx="5270175" cy="372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IMG_7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1" y="2136231"/>
            <a:ext cx="2664297" cy="400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Роман\Desktop\IMG_7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7820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Роман\Desktop\IMG_7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56992"/>
            <a:ext cx="2163431" cy="324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Роман\Desktop\IMG_7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484" y="332656"/>
            <a:ext cx="356595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Роман\Desktop\IMG_789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3507216" cy="23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феврале к нам приезжал краеведческий музей с программой «Загадки бабушкиного сундука»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Роман\Desktop\2015 2016\музей\DSC_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3"/>
            <a:ext cx="3096344" cy="2058739"/>
          </a:xfrm>
          <a:prstGeom prst="rect">
            <a:avLst/>
          </a:prstGeom>
          <a:noFill/>
        </p:spPr>
      </p:pic>
      <p:pic>
        <p:nvPicPr>
          <p:cNvPr id="2051" name="Picture 3" descr="C:\Users\Роман\Desktop\2015 2016\музей\DSC_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37112"/>
            <a:ext cx="3131840" cy="2082340"/>
          </a:xfrm>
          <a:prstGeom prst="rect">
            <a:avLst/>
          </a:prstGeom>
          <a:noFill/>
        </p:spPr>
      </p:pic>
      <p:pic>
        <p:nvPicPr>
          <p:cNvPr id="2052" name="Picture 4" descr="C:\Users\Роман\Desktop\2015 2016\музей\DSC_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384376" cy="2250250"/>
          </a:xfrm>
          <a:prstGeom prst="rect">
            <a:avLst/>
          </a:prstGeom>
          <a:noFill/>
        </p:spPr>
      </p:pic>
      <p:pic>
        <p:nvPicPr>
          <p:cNvPr id="2053" name="Picture 5" descr="C:\Users\Роман\Desktop\2015 2016\музей\DSC_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650103"/>
            <a:ext cx="3384376" cy="225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марте посмотрели «</a:t>
            </a:r>
            <a:r>
              <a:rPr lang="ru-RU" sz="3200" b="1" dirty="0" err="1" smtClean="0">
                <a:solidFill>
                  <a:srgbClr val="FF0000"/>
                </a:solidFill>
              </a:rPr>
              <a:t>Смешариков</a:t>
            </a:r>
            <a:r>
              <a:rPr lang="ru-RU" sz="3200" b="1" dirty="0" smtClean="0">
                <a:solidFill>
                  <a:srgbClr val="FF0000"/>
                </a:solidFill>
              </a:rPr>
              <a:t>»  в кинотеатре «Орион»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Роман\Desktop\формы работы с родителями\ьIMG_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481284" cy="298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Роман\Desktop\формы работы с родителями\мIMG_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284523" cy="285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Роман\Desktop\формы работы с родителями\ьIMG_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21088"/>
            <a:ext cx="428127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546848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апреле посетили новосибирский  Планетарий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Роман\Desktop\планетарий\IMG_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57737"/>
            <a:ext cx="8064896" cy="508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Роман\Desktop\планетарий\IMG_5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6"/>
            <a:ext cx="3456384" cy="242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IMG_5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Роман\Desktop\IMG_5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42482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Роман\Desktop\IMG_5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5101"/>
            <a:ext cx="3744416" cy="249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Роман\Desktop\IMG_5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7540" y="3573016"/>
            <a:ext cx="4446460" cy="296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Роман\Desktop\IMG_5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930723"/>
            <a:ext cx="2520280" cy="276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Экскурсии группы «Бабочки» в 2015-2016 учебном году</vt:lpstr>
      <vt:lpstr>Презентация PowerPoint</vt:lpstr>
      <vt:lpstr>В октябре мы посетили выставку экзотических животных</vt:lpstr>
      <vt:lpstr>В январе мы встретились на катке  «Зима-Лето»</vt:lpstr>
      <vt:lpstr>Презентация PowerPoint</vt:lpstr>
      <vt:lpstr>В феврале к нам приезжал краеведческий музей с программой «Загадки бабушкиного сундука»</vt:lpstr>
      <vt:lpstr>В марте посмотрели «Смешариков»  в кинотеатре «Орион»</vt:lpstr>
      <vt:lpstr>В апреле посетили новосибирский  Планетарий</vt:lpstr>
      <vt:lpstr>Презентация PowerPoint</vt:lpstr>
      <vt:lpstr>На 9 мая возложили цветы к памятнику Зои Космодемьянской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 группы «Бабочки» в 2015-2016 учебном году</dc:title>
  <dc:creator>Человек</dc:creator>
  <cp:lastModifiedBy>User</cp:lastModifiedBy>
  <cp:revision>5</cp:revision>
  <dcterms:created xsi:type="dcterms:W3CDTF">2016-05-22T01:00:26Z</dcterms:created>
  <dcterms:modified xsi:type="dcterms:W3CDTF">2016-05-23T03:30:07Z</dcterms:modified>
</cp:coreProperties>
</file>