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6" r:id="rId3"/>
    <p:sldId id="258" r:id="rId4"/>
    <p:sldId id="264" r:id="rId5"/>
    <p:sldId id="262" r:id="rId6"/>
    <p:sldId id="260" r:id="rId7"/>
    <p:sldId id="266" r:id="rId8"/>
    <p:sldId id="261" r:id="rId9"/>
    <p:sldId id="265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53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30E4-EC48-4D49-BB17-10A115C5A8E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0357-5A7E-4DDA-B88A-0F3D46491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41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A0357-5A7E-4DDA-B88A-0F3D464914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25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20CB-1362-49F6-BB50-BE975A35B847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15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443-D660-4FB1-ABA4-1FE400986195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2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1110-6202-4675-93D4-8AA49C1A5065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32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F70-7098-4B63-A896-0301A1869290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8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428A-0AE7-4FEE-B0E1-F1C9DD3D90B8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0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4C50-48E0-4A91-AD1C-DDB1AA9C71C1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33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DF1E-59D3-49D0-A7AD-334F98AB158A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1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671E-B102-4989-81FB-1A2206F5EE7C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26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637-8EF6-447D-8B64-45DA9E5ECD64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7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266E-A3F8-493F-86CE-6BA6EACABC21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3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F904-FD21-4CEB-A046-A7480C00096E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92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FE7D-8D89-4681-974B-27E4F01F2B69}" type="datetime1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7D03-3BB6-43EE-B013-287CE1B0D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8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342" y="2998490"/>
            <a:ext cx="649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«Новогодняя игрушка своими руками»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19084" y="5649907"/>
            <a:ext cx="442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Проект подготовили и реализовали дети, </a:t>
            </a:r>
          </a:p>
          <a:p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родители и воспитатели группы «Бабочки»</a:t>
            </a:r>
            <a:endParaRPr lang="ru-RU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404" y="449450"/>
            <a:ext cx="764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Муниципальное бюджетное дошкольное образовательное учреждение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«Центр развития ребенка – детский сад №28 «Огонек»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074" name="AutoShape 2" descr="IMG_20211215_1056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228600"/>
            <a:ext cx="2270760" cy="315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183" y="320040"/>
            <a:ext cx="2278697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383" y="1341120"/>
            <a:ext cx="2598737" cy="369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703" y="3429000"/>
            <a:ext cx="2339657" cy="306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28360" y="243840"/>
            <a:ext cx="286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РАБОТ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6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6339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НАШИ РАБОТЫ ОЧЕНЬ КРАСИВЫ И РАЗНООБРАЗНЫ: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1" y="1310640"/>
            <a:ext cx="1889760" cy="21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623" y="243840"/>
            <a:ext cx="223297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983" y="4739640"/>
            <a:ext cx="1775777" cy="196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623" y="3779520"/>
            <a:ext cx="2263457" cy="2765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6263" y="3261360"/>
            <a:ext cx="1943417" cy="2765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b="24516"/>
          <a:stretch>
            <a:fillRect/>
          </a:stretch>
        </p:blipFill>
        <p:spPr bwMode="auto">
          <a:xfrm>
            <a:off x="4892041" y="4602480"/>
            <a:ext cx="1844040" cy="207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530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801" y="189855"/>
            <a:ext cx="43586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Gothic" pitchFamily="34" charset="0"/>
              </a:rPr>
              <a:t>РЕЗУЛЬТАТЫ ПРОЕКТА:</a:t>
            </a:r>
          </a:p>
          <a:p>
            <a:endParaRPr lang="ru-RU" dirty="0" smtClean="0"/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1. Дети познакомились с разнообразием новогодних игрушек и материалов, из которых их можно изготовить.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2. Дети проявили интерес к рассматриванию своих работ и работ своих </a:t>
            </a:r>
            <a:r>
              <a:rPr lang="ru-RU" sz="2400" dirty="0" err="1" smtClean="0">
                <a:latin typeface="Monotype Corsiva" pitchFamily="66" charset="0"/>
              </a:rPr>
              <a:t>одногруппников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3. Получили опыт презентации своей работы.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4. Украшение группы детского сада и создание праздничного настроения!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51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8680" y="990600"/>
            <a:ext cx="778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СПАСИБО ЗА ВНИМАНИЕ!</a:t>
            </a: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3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36423"/>
            <a:ext cx="8383837" cy="659559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32992" y="6422834"/>
            <a:ext cx="1233889" cy="435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371" y="228380"/>
            <a:ext cx="732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</a:rPr>
              <a:t>Актуальность проекта: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" y="1178034"/>
            <a:ext cx="8656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Впереди самый долгожданный праздник для детей и взрослых! Самый красивый и сказочный! Очень хочется, чтобы главная героиня праздника – новогодняя елочка, была празднично красива. И мы решили создать проект, который поможет и расширить кругозор детей об окружающем мире, новогодних традициях, и создать коллекцию новогодних игрушек, а также наладить контакт с семьями воспитанников и повысить их уровень вовлеченности в деятельность ДОУ.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2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9081" y="259080"/>
            <a:ext cx="86258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FFFF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ПРОБЛЕМА: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Всем известно, что самый любимый праздник детей  - это Новый год!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Предновогодняя суета, письма Деду Морозу, украшение дома игрушками. Долгожданные подарки под елкой, веселый праздник в семейном кругу.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Но в результате опроса родителей, выяснилось, что многие не знают новогодние традиции и приметы. Большинство родителей  покупают новогодние игрушки.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5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0560" y="975360"/>
            <a:ext cx="818525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Century Gothic" pitchFamily="34" charset="0"/>
              </a:rPr>
              <a:t>ПРОБЛЕМНЫЕ ВОПРОСЫ:</a:t>
            </a:r>
          </a:p>
          <a:p>
            <a:endParaRPr lang="ru-RU" dirty="0" smtClean="0"/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sz="2600" b="1" dirty="0" smtClean="0">
              <a:latin typeface="Monotype Corsiva" pitchFamily="66" charset="0"/>
            </a:endParaRPr>
          </a:p>
          <a:p>
            <a:pPr algn="just"/>
            <a:r>
              <a:rPr lang="ru-RU" sz="2600" dirty="0" smtClean="0">
                <a:latin typeface="Monotype Corsiva" pitchFamily="66" charset="0"/>
              </a:rPr>
              <a:t>1. Какой материал может быть использован при изготовлении</a:t>
            </a:r>
          </a:p>
          <a:p>
            <a:pPr algn="just"/>
            <a:r>
              <a:rPr lang="ru-RU" sz="2600" dirty="0" smtClean="0">
                <a:latin typeface="Monotype Corsiva" pitchFamily="66" charset="0"/>
              </a:rPr>
              <a:t>Елочной игрушки?</a:t>
            </a:r>
          </a:p>
          <a:p>
            <a:pPr algn="just"/>
            <a:r>
              <a:rPr lang="ru-RU" sz="2600" dirty="0" smtClean="0">
                <a:latin typeface="Monotype Corsiva" pitchFamily="66" charset="0"/>
              </a:rPr>
              <a:t>2. Как можно сделать  своими руками елочную игрушку?</a:t>
            </a:r>
          </a:p>
          <a:p>
            <a:pPr algn="just"/>
            <a:r>
              <a:rPr lang="ru-RU" sz="2600" dirty="0" smtClean="0">
                <a:latin typeface="Monotype Corsiva" pitchFamily="66" charset="0"/>
              </a:rPr>
              <a:t>3. Какой материал лучше использовать при изготовлении </a:t>
            </a:r>
          </a:p>
          <a:p>
            <a:pPr algn="just"/>
            <a:r>
              <a:rPr lang="ru-RU" sz="2600" dirty="0" smtClean="0">
                <a:latin typeface="Monotype Corsiva" pitchFamily="66" charset="0"/>
              </a:rPr>
              <a:t>елочной игрушки?</a:t>
            </a:r>
          </a:p>
          <a:p>
            <a:pPr algn="just"/>
            <a:r>
              <a:rPr lang="ru-RU" sz="2600" dirty="0" smtClean="0">
                <a:latin typeface="Monotype Corsiva" pitchFamily="66" charset="0"/>
              </a:rPr>
              <a:t>4. Какие материалы лучше всего подойдут для оформления.</a:t>
            </a:r>
            <a:endParaRPr lang="ru-RU" sz="2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2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5441" y="746760"/>
            <a:ext cx="70408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ЦЕЛЬ ПРОЕКТА: </a:t>
            </a:r>
          </a:p>
          <a:p>
            <a:endParaRPr lang="ru-RU" dirty="0" smtClean="0"/>
          </a:p>
          <a:p>
            <a:endParaRPr lang="ru-RU" sz="24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Приобщение детей к культуре новогоднего праздника, его традициям; развитие у детей художественно-эстетического отношения к окружающей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действительности, обогащение детских впечатлений.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6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06243"/>
            <a:ext cx="568451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                ЗАДАЧИ</a:t>
            </a:r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: </a:t>
            </a:r>
          </a:p>
          <a:p>
            <a:endParaRPr lang="ru-RU" sz="28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- Познакомить с историей возникновения новогодней игрушки;  с разнообразием новогодних игрушек и традицией украшать новогоднюю елку.</a:t>
            </a:r>
          </a:p>
          <a:p>
            <a:r>
              <a:rPr lang="ru-RU" sz="2400" dirty="0" smtClean="0">
                <a:latin typeface="Monotype Corsiva" pitchFamily="66" charset="0"/>
              </a:rPr>
              <a:t>- Развитие художественно-эстетических способностей, умений и навыков детей в продуктивной деятельности.</a:t>
            </a:r>
          </a:p>
          <a:p>
            <a:r>
              <a:rPr lang="ru-RU" sz="2400" dirty="0" smtClean="0">
                <a:latin typeface="Monotype Corsiva" pitchFamily="66" charset="0"/>
              </a:rPr>
              <a:t>- Способствовать взаимодействию детей и родителей в изготовлении и коллекционировании новогодних игрушек.</a:t>
            </a:r>
          </a:p>
          <a:p>
            <a:r>
              <a:rPr lang="ru-RU" sz="2400" dirty="0" smtClean="0">
                <a:latin typeface="Monotype Corsiva" pitchFamily="66" charset="0"/>
              </a:rPr>
              <a:t>- Налаживать конструктивное взаимодействие с семьями воспитанников;</a:t>
            </a:r>
          </a:p>
          <a:p>
            <a:r>
              <a:rPr lang="ru-RU" sz="2400" dirty="0" smtClean="0">
                <a:latin typeface="Monotype Corsiva" pitchFamily="66" charset="0"/>
              </a:rPr>
              <a:t>- Повышать уровень вовлеченности родителей в деятельность ДОУ.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5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80360" y="624840"/>
            <a:ext cx="57302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ОЖИДАЕМЫЙ РЕЗУЛЬТАТ: </a:t>
            </a:r>
          </a:p>
          <a:p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Создание новогодних игрушек, изготовленных совместно с родителями дома своими руками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Рассказы детей об изготовлении игрушек дома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Украшение детьми группы своими игрушками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Улучшение работы по взаимодействию с родителями, активизация позиции 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Родителей как участников педагогического процесса. 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1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4840" y="640080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Gothic" pitchFamily="34" charset="0"/>
              </a:rPr>
              <a:t>УЧАСТНИКИ: </a:t>
            </a:r>
          </a:p>
          <a:p>
            <a:r>
              <a:rPr lang="ru-RU" sz="2400" dirty="0" smtClean="0">
                <a:latin typeface="Monotype Corsiva" pitchFamily="66" charset="0"/>
              </a:rPr>
              <a:t>Воспитатели, дети, родители (законные представители)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ПРОДОЛЖИТЕЛЬНОСТЬ ПРОЕКТА:</a:t>
            </a:r>
          </a:p>
          <a:p>
            <a:r>
              <a:rPr lang="ru-RU" sz="2400" dirty="0" smtClean="0">
                <a:latin typeface="Monotype Corsiva" pitchFamily="66" charset="0"/>
              </a:rPr>
              <a:t>1</a:t>
            </a:r>
            <a:r>
              <a:rPr lang="ru-RU" sz="2400" dirty="0" smtClean="0">
                <a:latin typeface="Monotype Corsiva" pitchFamily="66" charset="0"/>
              </a:rPr>
              <a:t> неделя</a:t>
            </a:r>
            <a:endParaRPr lang="ru-RU" sz="24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ТИП ПРОЕКТА:</a:t>
            </a:r>
          </a:p>
          <a:p>
            <a:r>
              <a:rPr lang="ru-RU" sz="2400" dirty="0" smtClean="0">
                <a:latin typeface="Monotype Corsiva" pitchFamily="66" charset="0"/>
              </a:rPr>
              <a:t>Групповой, краткосрочный, информационно – </a:t>
            </a:r>
            <a:r>
              <a:rPr lang="ru-RU" sz="2400" dirty="0" err="1" smtClean="0">
                <a:latin typeface="Monotype Corsiva" pitchFamily="66" charset="0"/>
              </a:rPr>
              <a:t>практико</a:t>
            </a:r>
            <a:r>
              <a:rPr lang="ru-RU" sz="2400" dirty="0" smtClean="0">
                <a:latin typeface="Monotype Corsiva" pitchFamily="66" charset="0"/>
              </a:rPr>
              <a:t> - ориентированный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3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3840" y="381001"/>
            <a:ext cx="8686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Gothic" pitchFamily="34" charset="0"/>
              </a:rPr>
              <a:t>ПРОЕКТ ВКЛЮЧАЕТ В СЕБЯ СЛЕДУЮЩИЕ МЕРОПРИЯТИЯ:</a:t>
            </a:r>
          </a:p>
          <a:p>
            <a:pPr algn="just"/>
            <a:r>
              <a:rPr lang="ru-RU" sz="2200" dirty="0" smtClean="0"/>
              <a:t>- </a:t>
            </a:r>
            <a:r>
              <a:rPr lang="ru-RU" sz="2200" dirty="0" smtClean="0">
                <a:latin typeface="Monotype Corsiva" pitchFamily="66" charset="0"/>
              </a:rPr>
              <a:t>Беседа о традициях празднования Нового года, о новогодних игрушках </a:t>
            </a:r>
          </a:p>
          <a:p>
            <a:pPr algn="just"/>
            <a:r>
              <a:rPr lang="ru-RU" sz="2200" dirty="0" smtClean="0">
                <a:latin typeface="Monotype Corsiva" pitchFamily="66" charset="0"/>
              </a:rPr>
              <a:t>их разнообразии, рассматривание новогодних игрушек.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Monotype Corsiva" pitchFamily="66" charset="0"/>
              </a:rPr>
              <a:t> Вызвать интерес к изготовлению игрушек своими руками. Стимулировать детей </a:t>
            </a:r>
          </a:p>
          <a:p>
            <a:pPr algn="just"/>
            <a:r>
              <a:rPr lang="ru-RU" sz="2200" dirty="0" smtClean="0">
                <a:latin typeface="Monotype Corsiva" pitchFamily="66" charset="0"/>
              </a:rPr>
              <a:t>к решению проблемы из чего можно сделать новогоднюю игрушку.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Monotype Corsiva" pitchFamily="66" charset="0"/>
              </a:rPr>
              <a:t>Дидактические игры «Бусы для елочки», «Найди пару», «Разрезные картинки»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Monotype Corsiva" pitchFamily="66" charset="0"/>
              </a:rPr>
              <a:t> Составление рассказа о своей новогодней </a:t>
            </a:r>
            <a:r>
              <a:rPr lang="ru-RU" sz="2200" dirty="0" smtClean="0">
                <a:latin typeface="Monotype Corsiva" pitchFamily="66" charset="0"/>
              </a:rPr>
              <a:t>игрушке, </a:t>
            </a:r>
            <a:r>
              <a:rPr lang="ru-RU" sz="2200" dirty="0" smtClean="0">
                <a:latin typeface="Monotype Corsiva" pitchFamily="66" charset="0"/>
              </a:rPr>
              <a:t>презентация ее в группе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Monotype Corsiva" pitchFamily="66" charset="0"/>
              </a:rPr>
              <a:t> Оформление выставки детских творческих работ «Новогодняя игрушка своими руками»</a:t>
            </a:r>
            <a:endParaRPr lang="ru-RU" sz="2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3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c2c556149cad895d5e4e5e12a4811abe7f16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537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Kompa</cp:lastModifiedBy>
  <cp:revision>30</cp:revision>
  <dcterms:created xsi:type="dcterms:W3CDTF">2013-12-08T15:39:25Z</dcterms:created>
  <dcterms:modified xsi:type="dcterms:W3CDTF">2022-03-15T15:44:35Z</dcterms:modified>
</cp:coreProperties>
</file>