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6B0"/>
    <a:srgbClr val="B6DF89"/>
    <a:srgbClr val="C2E49C"/>
    <a:srgbClr val="FFE38B"/>
    <a:srgbClr val="FF8F75"/>
    <a:srgbClr val="FFE9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F1F6B0"/>
            </a:gs>
            <a:gs pos="100000">
              <a:srgbClr val="FFE38B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ospitateljam.ru/polozhenie-vserossijskogo-konkursa-detskogo-tvorchestva-osennij-vernisazh-2015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484784"/>
            <a:ext cx="4824536" cy="33123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Работы воспитанников группы «Бабочки» на осенней выставке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229200"/>
            <a:ext cx="5792688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2015 год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95736" y="361915"/>
            <a:ext cx="47525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детский сад №28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Огонек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http://budesh.net/sites/default/files/imagecache/resizeimgpost-500-500/u101/2011/04/167387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628800"/>
            <a:ext cx="2808312" cy="3003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2709937" cy="5983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1026" name="Picture 2" descr="C:\Users\Роман\Desktop\201510051021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148064" y="2060848"/>
            <a:ext cx="3466728" cy="3443288"/>
          </a:xfrm>
          <a:prstGeom prst="rect">
            <a:avLst/>
          </a:prstGeom>
          <a:noFill/>
        </p:spPr>
      </p:pic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467544" y="5589240"/>
            <a:ext cx="8496944" cy="936103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            </a:t>
            </a:r>
            <a:r>
              <a:rPr lang="ru-RU" sz="1600" b="1" dirty="0" smtClean="0">
                <a:solidFill>
                  <a:srgbClr val="00B050"/>
                </a:solidFill>
              </a:rPr>
              <a:t>«Соберем урожай»                                                                                    «Времена года»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              Вернер Арина                                                                                             Плотников Дима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Роман\Desktop\201510021247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963722"/>
            <a:ext cx="2952328" cy="3593175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411760" y="188640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Посмотрите, детвора: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Осень выставку открыла.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Как художница, она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Яркой краской всё покрыла!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оман\Desktop\201510021247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12035" y="1268760"/>
            <a:ext cx="4320480" cy="3240360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1560" y="5013176"/>
            <a:ext cx="7848872" cy="57606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       </a:t>
            </a:r>
            <a:r>
              <a:rPr lang="ru-RU" sz="1600" b="1" dirty="0" smtClean="0">
                <a:solidFill>
                  <a:srgbClr val="00B050"/>
                </a:solidFill>
              </a:rPr>
              <a:t>«Любимые герои»                                                                                            «Собачка»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        </a:t>
            </a:r>
            <a:r>
              <a:rPr lang="ru-RU" sz="1600" b="1" dirty="0" err="1" smtClean="0">
                <a:solidFill>
                  <a:srgbClr val="00B050"/>
                </a:solidFill>
              </a:rPr>
              <a:t>Свистельников</a:t>
            </a:r>
            <a:r>
              <a:rPr lang="ru-RU" sz="1600" b="1" dirty="0" smtClean="0">
                <a:solidFill>
                  <a:srgbClr val="00B050"/>
                </a:solidFill>
              </a:rPr>
              <a:t> Степа                                                                                   </a:t>
            </a:r>
            <a:r>
              <a:rPr lang="ru-RU" sz="1600" b="1" dirty="0" err="1" smtClean="0">
                <a:solidFill>
                  <a:srgbClr val="00B050"/>
                </a:solidFill>
              </a:rPr>
              <a:t>Черникова</a:t>
            </a:r>
            <a:r>
              <a:rPr lang="ru-RU" sz="1600" b="1" dirty="0" smtClean="0">
                <a:solidFill>
                  <a:srgbClr val="00B050"/>
                </a:solidFill>
              </a:rPr>
              <a:t> Ксюша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C:\Users\Роман\Desktop\201510021248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33846" y="1556792"/>
            <a:ext cx="2980772" cy="2934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3717032"/>
            <a:ext cx="3312368" cy="57606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«Домик в осеннем лесу»</a:t>
            </a:r>
            <a:br>
              <a:rPr lang="ru-RU" sz="1600" dirty="0" smtClean="0">
                <a:solidFill>
                  <a:srgbClr val="00B050"/>
                </a:solidFill>
              </a:rPr>
            </a:br>
            <a:r>
              <a:rPr lang="ru-RU" sz="1600" dirty="0" smtClean="0">
                <a:solidFill>
                  <a:srgbClr val="00B050"/>
                </a:solidFill>
              </a:rPr>
              <a:t>Квятковский Данил</a:t>
            </a:r>
            <a:endParaRPr lang="ru-RU" sz="1600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Роман\Desktop\2015100510213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2780928"/>
            <a:ext cx="3470176" cy="2602632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292080" y="5517232"/>
            <a:ext cx="2736304" cy="72008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«Птичка»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Литвинова Настя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Роман\Desktop\201510081342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332656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4581128"/>
            <a:ext cx="3384376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«Подводный мир»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Окунева Вика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Роман\Desktop\2015100913344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764704"/>
            <a:ext cx="4800533" cy="3600400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940152" y="5733256"/>
            <a:ext cx="2376264" cy="64807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«Бабочки»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Козлова </a:t>
            </a:r>
            <a:r>
              <a:rPr lang="ru-RU" sz="1600" b="1" dirty="0" err="1" smtClean="0">
                <a:solidFill>
                  <a:srgbClr val="0070C0"/>
                </a:solidFill>
              </a:rPr>
              <a:t>Эвелина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Роман\Desktop\2015101312404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64088" y="2204864"/>
            <a:ext cx="334241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805264"/>
            <a:ext cx="5184576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Коллективная работа «Воспоминание о лете»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Роман\Desktop\фото2015-16\201510021019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260648"/>
            <a:ext cx="3096344" cy="2322258"/>
          </a:xfrm>
          <a:prstGeom prst="rect">
            <a:avLst/>
          </a:prstGeom>
          <a:noFill/>
        </p:spPr>
      </p:pic>
      <p:pic>
        <p:nvPicPr>
          <p:cNvPr id="6147" name="Picture 3" descr="C:\Users\Роман\Desktop\фото2015-16\2015100210413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92080" y="404664"/>
            <a:ext cx="2699792" cy="2024844"/>
          </a:xfrm>
          <a:prstGeom prst="rect">
            <a:avLst/>
          </a:prstGeom>
          <a:noFill/>
        </p:spPr>
      </p:pic>
      <p:pic>
        <p:nvPicPr>
          <p:cNvPr id="7" name="Picture 2" descr="C:\Users\Роман\Desktop\20151006105222-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tretch>
            <a:fillRect/>
          </a:stretch>
        </p:blipFill>
        <p:spPr bwMode="auto">
          <a:xfrm>
            <a:off x="2627784" y="2636912"/>
            <a:ext cx="4679702" cy="3116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99592" y="692697"/>
            <a:ext cx="7558608" cy="158417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Все работы принимают участие во всероссийском конкурсе детского творчества «Осенний вернисаж -2015»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696744" cy="4392488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http://vospitateljam.ru/polozhenie-vserossijskogo-konkursa-detskogo-tvorchestva-osennij-vernisazh-2015/</a:t>
            </a:r>
            <a:endParaRPr lang="ru-RU" sz="1800" dirty="0" smtClean="0"/>
          </a:p>
          <a:p>
            <a:endParaRPr lang="ru-RU" dirty="0" smtClean="0"/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400" dirty="0" smtClean="0">
                <a:solidFill>
                  <a:srgbClr val="C00000"/>
                </a:solidFill>
              </a:rPr>
              <a:t>Презентацию подготовила  Грачева А.Н.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 Октябрь 2015</a:t>
            </a:r>
            <a:endParaRPr lang="ru-RU" sz="20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Работы воспитанников группы «Бабочки» на осенней выставке  </vt:lpstr>
      <vt:lpstr>  </vt:lpstr>
      <vt:lpstr>Слайд 3</vt:lpstr>
      <vt:lpstr>«Домик в осеннем лесу» Квятковский Данил</vt:lpstr>
      <vt:lpstr>«Подводный мир» Окунева Вика</vt:lpstr>
      <vt:lpstr>Коллективная работа «Воспоминание о лете»</vt:lpstr>
      <vt:lpstr>Все работы принимают участие во всероссийском конкурсе детского творчества «Осенний вернисаж -2015»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Работы воспитанников группы «Бабочки» на осенней выставке  </dc:title>
  <cp:lastModifiedBy>Роман</cp:lastModifiedBy>
  <cp:revision>6</cp:revision>
  <dcterms:modified xsi:type="dcterms:W3CDTF">2015-10-22T15:09:44Z</dcterms:modified>
</cp:coreProperties>
</file>