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3296" y="0"/>
            <a:ext cx="9157296" cy="6858000"/>
          </a:xfr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81330" y="414655"/>
            <a:ext cx="8205470" cy="10033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B050"/>
                </a:solidFill>
                <a:sym typeface="+mn-ea"/>
              </a:rPr>
              <a:t>Муниципальное бюджетное дошкольное образовательное учреждение «Центр развития ребенка - детский сад №28 «Огонек»</a:t>
            </a:r>
            <a:br>
              <a:rPr lang="ru-RU" sz="2400" dirty="0">
                <a:solidFill>
                  <a:srgbClr val="00B050"/>
                </a:solidFill>
                <a:sym typeface="+mn-ea"/>
              </a:rPr>
            </a:br>
            <a:br>
              <a:rPr lang="ru-RU" sz="2400" dirty="0"/>
            </a:b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13623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smtClean="0">
                <a:solidFill>
                  <a:srgbClr val="FF0000"/>
                </a:solidFill>
              </a:rPr>
              <a:t>ОТГАДАЙ ЗАГАДКИ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3296" y="0"/>
            <a:ext cx="9157296" cy="6858000"/>
          </a:xfr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4000" b="1" dirty="0" smtClean="0"/>
            </a:br>
            <a:br>
              <a:rPr lang="ru-RU" sz="4000" b="1" dirty="0"/>
            </a:br>
            <a:br>
              <a:rPr lang="ru-RU" sz="4000" b="1" dirty="0" smtClean="0"/>
            </a:br>
            <a:br>
              <a:rPr lang="ru-RU" sz="4000" b="1" dirty="0"/>
            </a:br>
            <a:r>
              <a:rPr lang="ru-RU" sz="4000" b="1" dirty="0" smtClean="0">
                <a:solidFill>
                  <a:srgbClr val="FF0000"/>
                </a:solidFill>
              </a:rPr>
              <a:t>Цель:</a:t>
            </a:r>
            <a:br>
              <a:rPr lang="ru-RU" sz="4000" b="1" dirty="0" smtClean="0"/>
            </a:br>
            <a:r>
              <a:rPr lang="ru-RU" sz="4000" b="1" dirty="0" smtClean="0"/>
              <a:t>развивать  речевую и познавательную активность у детей дошкольного возраста; логическое мышление, память и внимание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77294" cy="6858000"/>
          </a:xfr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734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ru-RU" dirty="0" smtClean="0">
                <a:latin typeface="Arial Black" panose="020B0A04020102020204" pitchFamily="34" charset="0"/>
              </a:rPr>
              <a:t>1.Она </a:t>
            </a:r>
            <a:r>
              <a:rPr lang="ru-RU" dirty="0">
                <a:latin typeface="Arial Black" panose="020B0A04020102020204" pitchFamily="34" charset="0"/>
              </a:rPr>
              <a:t>бывает разноцветной, ее очень трудно сломать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2.Предметы </a:t>
            </a:r>
            <a:r>
              <a:rPr lang="ru-RU" dirty="0">
                <a:latin typeface="Arial Black" panose="020B0A04020102020204" pitchFamily="34" charset="0"/>
              </a:rPr>
              <a:t>сделанные из нее весят мало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3.Если </a:t>
            </a:r>
            <a:r>
              <a:rPr lang="ru-RU" dirty="0">
                <a:latin typeface="Arial Black" panose="020B0A04020102020204" pitchFamily="34" charset="0"/>
              </a:rPr>
              <a:t>ее поджечь, то появится едкий черный дым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4.Ее </a:t>
            </a:r>
            <a:r>
              <a:rPr lang="ru-RU" dirty="0">
                <a:latin typeface="Arial Black" panose="020B0A04020102020204" pitchFamily="34" charset="0"/>
              </a:rPr>
              <a:t>нельзя выбрасывать так как она долго разлагается в природе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(Пластмасса</a:t>
            </a:r>
            <a:r>
              <a:rPr lang="ru-RU" dirty="0" smtClean="0">
                <a:latin typeface="Arial Black" panose="020B0A04020102020204" pitchFamily="34" charset="0"/>
              </a:rPr>
              <a:t>.)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99" y="2505671"/>
            <a:ext cx="2228106" cy="2107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932" y="1126193"/>
            <a:ext cx="1695235" cy="1379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303" y="2066316"/>
            <a:ext cx="3141841" cy="2056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437112"/>
            <a:ext cx="3168443" cy="2420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920" y="2742766"/>
            <a:ext cx="3226023" cy="1809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318" y="4845900"/>
            <a:ext cx="1963227" cy="16033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4031118" y="5066049"/>
            <a:ext cx="1989622" cy="1543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1940" y="76595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1.Его </a:t>
            </a:r>
            <a:r>
              <a:rPr lang="ru-RU" dirty="0">
                <a:latin typeface="Arial Black" panose="020B0A04020102020204" pitchFamily="34" charset="0"/>
              </a:rPr>
              <a:t>делают из песка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2.Чаще </a:t>
            </a:r>
            <a:r>
              <a:rPr lang="ru-RU" dirty="0">
                <a:latin typeface="Arial Black" panose="020B0A04020102020204" pitchFamily="34" charset="0"/>
              </a:rPr>
              <a:t>всего оно прозрачное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3.Когда </a:t>
            </a:r>
            <a:r>
              <a:rPr lang="ru-RU" dirty="0">
                <a:latin typeface="Arial Black" panose="020B0A04020102020204" pitchFamily="34" charset="0"/>
              </a:rPr>
              <a:t>падает, оно разбивается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4.Брошенное </a:t>
            </a:r>
            <a:r>
              <a:rPr lang="ru-RU" dirty="0">
                <a:latin typeface="Arial Black" panose="020B0A04020102020204" pitchFamily="34" charset="0"/>
              </a:rPr>
              <a:t>в лесу оно может стать причиной пожара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(Стекло.)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3013503"/>
            <a:ext cx="2356861" cy="206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 rotWithShape="true">
          <a:blip r:embed="rId3"/>
          <a:srcRect/>
          <a:stretch>
            <a:fillRect/>
          </a:stretch>
        </p:blipFill>
        <p:spPr>
          <a:xfrm>
            <a:off x="6690529" y="3013503"/>
            <a:ext cx="2006174" cy="16962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914111"/>
            <a:ext cx="2160240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2893896"/>
            <a:ext cx="2300062" cy="2300062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2028" y="5115131"/>
            <a:ext cx="17002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8144" y="5304444"/>
            <a:ext cx="2047820" cy="13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true" noChangeArrowheads="true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1940" y="5182480"/>
            <a:ext cx="2079819" cy="156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true" noChangeArrowheads="true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784" y="4835316"/>
            <a:ext cx="280987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2042"/>
            <a:ext cx="9144000" cy="6870041"/>
          </a:xfr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7200" dirty="0" smtClean="0">
                <a:solidFill>
                  <a:srgbClr val="FF0000"/>
                </a:solidFill>
              </a:rPr>
            </a:br>
            <a:br>
              <a:rPr lang="ru-RU" sz="7200" dirty="0">
                <a:solidFill>
                  <a:srgbClr val="FF0000"/>
                </a:solidFill>
              </a:rPr>
            </a:b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36175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1.Ее </a:t>
            </a:r>
            <a:r>
              <a:rPr lang="ru-RU" dirty="0">
                <a:latin typeface="Arial Black" panose="020B0A04020102020204" pitchFamily="34" charset="0"/>
              </a:rPr>
              <a:t>изобрели китайцы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2.У </a:t>
            </a:r>
            <a:r>
              <a:rPr lang="ru-RU" dirty="0">
                <a:latin typeface="Arial Black" panose="020B0A04020102020204" pitchFamily="34" charset="0"/>
              </a:rPr>
              <a:t>нас ее получают из древесины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3.Она </a:t>
            </a:r>
            <a:r>
              <a:rPr lang="ru-RU" dirty="0">
                <a:latin typeface="Arial Black" panose="020B0A04020102020204" pitchFamily="34" charset="0"/>
              </a:rPr>
              <a:t>легко горит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4.Из </a:t>
            </a:r>
            <a:r>
              <a:rPr lang="ru-RU" dirty="0">
                <a:latin typeface="Arial Black" panose="020B0A04020102020204" pitchFamily="34" charset="0"/>
              </a:rPr>
              <a:t>нее получается очень много мусора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(Бумага.)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3013503"/>
            <a:ext cx="2951820" cy="1967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309" y="1113637"/>
            <a:ext cx="2130691" cy="1899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140968"/>
            <a:ext cx="2133924" cy="12721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462" y="2627477"/>
            <a:ext cx="2420135" cy="22991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0729" y="5157192"/>
            <a:ext cx="164623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4535996" y="4653136"/>
            <a:ext cx="2061984" cy="20619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4797720"/>
            <a:ext cx="1772816" cy="17728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7007169" y="4367223"/>
            <a:ext cx="1893305" cy="2338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WPS Presentation</Application>
  <PresentationFormat>Экран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Calibri</vt:lpstr>
      <vt:lpstr>微软雅黑</vt:lpstr>
      <vt:lpstr>Arial Unicode MS</vt:lpstr>
      <vt:lpstr>Тема Office</vt:lpstr>
      <vt:lpstr>Муниципальное бюджетное дошкольное образовательное учреждение «Центр развития ребенка - детский сад №28 «Огонек»  </vt:lpstr>
      <vt:lpstr>    Цель: развивать  речевую и познавательную активность у детей дошкольного возраста; логическое мышление, память и внимание</vt:lpstr>
      <vt:lpstr>PowerPoint 演示文稿</vt:lpstr>
      <vt:lpstr>PowerPoint 演示文稿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vadim</cp:lastModifiedBy>
  <cp:revision>9</cp:revision>
  <dcterms:created xsi:type="dcterms:W3CDTF">2020-08-07T05:06:33Z</dcterms:created>
  <dcterms:modified xsi:type="dcterms:W3CDTF">2020-08-07T05:06:33Z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